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648" r:id="rId4"/>
  </p:sldMasterIdLst>
  <p:notesMasterIdLst>
    <p:notesMasterId r:id="rId19"/>
  </p:notesMasterIdLst>
  <p:sldIdLst>
    <p:sldId id="261" r:id="rId5"/>
    <p:sldId id="301" r:id="rId6"/>
    <p:sldId id="278" r:id="rId7"/>
    <p:sldId id="303" r:id="rId8"/>
    <p:sldId id="302" r:id="rId9"/>
    <p:sldId id="304" r:id="rId10"/>
    <p:sldId id="300" r:id="rId11"/>
    <p:sldId id="294" r:id="rId12"/>
    <p:sldId id="305" r:id="rId13"/>
    <p:sldId id="306" r:id="rId14"/>
    <p:sldId id="307" r:id="rId15"/>
    <p:sldId id="308" r:id="rId16"/>
    <p:sldId id="309" r:id="rId17"/>
    <p:sldId id="299" r:id="rId18"/>
  </p:sldIdLst>
  <p:sldSz cx="12192000" cy="6858000"/>
  <p:notesSz cx="6858000" cy="9144000"/>
  <p:embeddedFontLst>
    <p:embeddedFont>
      <p:font typeface="Adobe Devanagari" panose="02040503050201020203" pitchFamily="18" charset="0"/>
      <p:regular r:id="rId20"/>
      <p:bold r:id="rId21"/>
      <p:italic r:id="rId22"/>
      <p:boldItalic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Calibri Light" panose="020F0302020204030204" pitchFamily="34" charset="0"/>
      <p:regular r:id="rId28"/>
      <p:italic r:id="rId29"/>
    </p:embeddedFont>
    <p:embeddedFont>
      <p:font typeface="Open Sans" panose="020B0606030504020204" pitchFamily="34" charset="0"/>
      <p:regular r:id="rId30"/>
      <p:bold r:id="rId31"/>
      <p:italic r:id="rId32"/>
      <p:boldItalic r:id="rId33"/>
    </p:embeddedFont>
    <p:embeddedFont>
      <p:font typeface="Open Sans Light" panose="020B0306030504020204" pitchFamily="34" charset="0"/>
      <p:regular r:id="rId34"/>
      <p:italic r:id="rId35"/>
    </p:embeddedFont>
    <p:embeddedFont>
      <p:font typeface="Summer Font" panose="020B0606030504020204" pitchFamily="34" charset="0"/>
      <p:regular r:id="rId36"/>
      <p:bold r:id="rId37"/>
      <p:italic r:id="rId38"/>
      <p:boldItalic r:id="rId3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04" userDrawn="1">
          <p15:clr>
            <a:srgbClr val="A4A3A4"/>
          </p15:clr>
        </p15:guide>
        <p15:guide id="2" pos="528" userDrawn="1">
          <p15:clr>
            <a:srgbClr val="A4A3A4"/>
          </p15:clr>
        </p15:guide>
        <p15:guide id="3" orient="horz" pos="1776" userDrawn="1">
          <p15:clr>
            <a:srgbClr val="A4A3A4"/>
          </p15:clr>
        </p15:guide>
        <p15:guide id="4" orient="horz" pos="336" userDrawn="1">
          <p15:clr>
            <a:srgbClr val="A4A3A4"/>
          </p15:clr>
        </p15:guide>
        <p15:guide id="5" pos="456" userDrawn="1">
          <p15:clr>
            <a:srgbClr val="A4A3A4"/>
          </p15:clr>
        </p15:guide>
        <p15:guide id="6" pos="7152" userDrawn="1">
          <p15:clr>
            <a:srgbClr val="A4A3A4"/>
          </p15:clr>
        </p15:guide>
        <p15:guide id="7" pos="7440" userDrawn="1">
          <p15:clr>
            <a:srgbClr val="A4A3A4"/>
          </p15:clr>
        </p15:guide>
        <p15:guide id="8" orient="horz" pos="192" userDrawn="1">
          <p15:clr>
            <a:srgbClr val="A4A3A4"/>
          </p15:clr>
        </p15:guide>
        <p15:guide id="9" orient="horz" pos="134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A78"/>
    <a:srgbClr val="006298"/>
    <a:srgbClr val="E9255F"/>
    <a:srgbClr val="FF6300"/>
    <a:srgbClr val="0098D4"/>
    <a:srgbClr val="81D0ED"/>
    <a:srgbClr val="00B8E7"/>
    <a:srgbClr val="F6B700"/>
    <a:srgbClr val="71C5E8"/>
    <a:srgbClr val="61AC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219" autoAdjust="0"/>
    <p:restoredTop sz="86364"/>
  </p:normalViewPr>
  <p:slideViewPr>
    <p:cSldViewPr snapToGrid="0" snapToObjects="1" showGuides="1">
      <p:cViewPr varScale="1">
        <p:scale>
          <a:sx n="110" d="100"/>
          <a:sy n="110" d="100"/>
        </p:scale>
        <p:origin x="906" y="96"/>
      </p:cViewPr>
      <p:guideLst>
        <p:guide orient="horz" pos="504"/>
        <p:guide pos="528"/>
        <p:guide orient="horz" pos="1776"/>
        <p:guide orient="horz" pos="336"/>
        <p:guide pos="456"/>
        <p:guide pos="7152"/>
        <p:guide pos="7440"/>
        <p:guide orient="horz" pos="192"/>
        <p:guide orient="horz" pos="134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7.fntdata"/><Relationship Id="rId39" Type="http://schemas.openxmlformats.org/officeDocument/2006/relationships/font" Target="fonts/font20.fntdata"/><Relationship Id="rId3" Type="http://schemas.openxmlformats.org/officeDocument/2006/relationships/customXml" Target="../customXml/item3.xml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font" Target="fonts/font19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font" Target="fonts/font18.fntdata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font" Target="fonts/font17.fntdata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font" Target="fonts/font16.fntdata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C25330-4726-4A45-AA57-D753B279834A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761F7D-BF34-3748-A400-A0EEF4357C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029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5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/Divider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5068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867275" y="3713586"/>
            <a:ext cx="2457450" cy="657225"/>
          </a:xfrm>
        </p:spPr>
        <p:txBody>
          <a:bodyPr>
            <a:normAutofit/>
          </a:bodyPr>
          <a:lstStyle>
            <a:lvl1pPr marL="0" indent="0" algn="ctr">
              <a:buNone/>
              <a:defRPr sz="1600" b="0" i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Date Here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166937" y="2671835"/>
            <a:ext cx="7858125" cy="1549400"/>
          </a:xfrm>
        </p:spPr>
        <p:txBody>
          <a:bodyPr>
            <a:normAutofit/>
          </a:bodyPr>
          <a:lstStyle>
            <a:lvl1pPr marL="0" indent="0" algn="ctr">
              <a:buNone/>
              <a:defRPr sz="6600"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1pPr>
            <a:lvl2pPr marL="457200" indent="0" algn="ctr">
              <a:buNone/>
              <a:defRPr>
                <a:latin typeface="Summer Font" charset="0"/>
                <a:ea typeface="Summer Font" charset="0"/>
                <a:cs typeface="Summer Font" charset="0"/>
              </a:defRPr>
            </a:lvl2pPr>
            <a:lvl3pPr marL="914400" indent="0" algn="ctr">
              <a:buNone/>
              <a:defRPr>
                <a:latin typeface="Summer Font" charset="0"/>
                <a:ea typeface="Summer Font" charset="0"/>
                <a:cs typeface="Summer Font" charset="0"/>
              </a:defRPr>
            </a:lvl3pPr>
            <a:lvl4pPr marL="1371600" indent="0" algn="ctr">
              <a:buNone/>
              <a:defRPr>
                <a:latin typeface="Summer Font" charset="0"/>
                <a:ea typeface="Summer Font" charset="0"/>
                <a:cs typeface="Summer Font" charset="0"/>
              </a:defRPr>
            </a:lvl4pPr>
          </a:lstStyle>
          <a:p>
            <a:pPr lvl="0"/>
            <a:r>
              <a:rPr lang="en-US" dirty="0"/>
              <a:t>CLICK HERE TO EDIT HEADLINE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6810" y="307394"/>
            <a:ext cx="2122979" cy="480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067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ight Orange_Title and Content: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5068"/>
          </a:xfrm>
          <a:prstGeom prst="rect">
            <a:avLst/>
          </a:prstGeom>
        </p:spPr>
      </p:pic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070975" y="6327775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0FAAE45-A79E-4541-9F85-6F09D633C75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763849" y="2468778"/>
            <a:ext cx="7180001" cy="914400"/>
          </a:xfrm>
        </p:spPr>
        <p:txBody>
          <a:bodyPr/>
          <a:lstStyle>
            <a:lvl1pPr>
              <a:defRPr sz="2400" b="1" i="0" baseline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Subtitle Goes Here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763849" y="3309396"/>
            <a:ext cx="7180001" cy="914400"/>
          </a:xfrm>
        </p:spPr>
        <p:txBody>
          <a:bodyPr>
            <a:normAutofit/>
          </a:bodyPr>
          <a:lstStyle>
            <a:lvl1pPr>
              <a:defRPr sz="2400" baseline="0">
                <a:solidFill>
                  <a:schemeClr val="bg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Body Copy is edited here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763849" y="761892"/>
            <a:ext cx="7180001" cy="1549400"/>
          </a:xfrm>
        </p:spPr>
        <p:txBody>
          <a:bodyPr>
            <a:normAutofit/>
          </a:bodyPr>
          <a:lstStyle>
            <a:lvl1pPr marL="0" indent="0" algn="l">
              <a:buNone/>
              <a:defRPr sz="6600"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1pPr>
            <a:lvl2pPr marL="457200" indent="0" algn="ctr">
              <a:buNone/>
              <a:defRPr>
                <a:latin typeface="Summer Font" charset="0"/>
                <a:ea typeface="Summer Font" charset="0"/>
                <a:cs typeface="Summer Font" charset="0"/>
              </a:defRPr>
            </a:lvl2pPr>
            <a:lvl3pPr marL="914400" indent="0" algn="ctr">
              <a:buNone/>
              <a:defRPr>
                <a:latin typeface="Summer Font" charset="0"/>
                <a:ea typeface="Summer Font" charset="0"/>
                <a:cs typeface="Summer Font" charset="0"/>
              </a:defRPr>
            </a:lvl3pPr>
            <a:lvl4pPr marL="1371600" indent="0" algn="ctr">
              <a:buNone/>
              <a:defRPr>
                <a:latin typeface="Summer Font" charset="0"/>
                <a:ea typeface="Summer Font" charset="0"/>
                <a:cs typeface="Summer Font" charset="0"/>
              </a:defRPr>
            </a:lvl4pPr>
          </a:lstStyle>
          <a:p>
            <a:pPr lvl="0"/>
            <a:r>
              <a:rPr lang="en-US" dirty="0"/>
              <a:t>CLICK HERE TO EDIT HEADLINE</a:t>
            </a: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4236" y="246841"/>
            <a:ext cx="1579939" cy="357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388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36">
          <p15:clr>
            <a:srgbClr val="FBAE40"/>
          </p15:clr>
        </p15:guide>
        <p15:guide id="2" pos="528">
          <p15:clr>
            <a:srgbClr val="FBAE40"/>
          </p15:clr>
        </p15:guide>
        <p15:guide id="3" orient="horz" pos="312">
          <p15:clr>
            <a:srgbClr val="FBAE40"/>
          </p15:clr>
        </p15:guide>
        <p15:guide id="4" orient="horz" pos="1752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Orange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5068"/>
          </a:xfrm>
          <a:prstGeom prst="rect">
            <a:avLst/>
          </a:prstGeom>
        </p:spPr>
      </p:pic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070975" y="6327775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0FAAE45-A79E-4541-9F85-6F09D633C75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763849" y="2468778"/>
            <a:ext cx="10737589" cy="914400"/>
          </a:xfrm>
        </p:spPr>
        <p:txBody>
          <a:bodyPr/>
          <a:lstStyle>
            <a:lvl1pPr>
              <a:defRPr sz="2400" b="1" i="0" baseline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Subtitle Goes Here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/>
          </a:p>
        </p:txBody>
      </p:sp>
      <p:sp>
        <p:nvSpPr>
          <p:cNvPr id="18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763849" y="3483876"/>
            <a:ext cx="10737589" cy="914400"/>
          </a:xfrm>
        </p:spPr>
        <p:txBody>
          <a:bodyPr>
            <a:normAutofit/>
          </a:bodyPr>
          <a:lstStyle>
            <a:lvl1pPr>
              <a:defRPr sz="2400" baseline="0">
                <a:solidFill>
                  <a:schemeClr val="bg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Body Copy is edited here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763849" y="761892"/>
            <a:ext cx="10737589" cy="1549400"/>
          </a:xfrm>
        </p:spPr>
        <p:txBody>
          <a:bodyPr>
            <a:normAutofit/>
          </a:bodyPr>
          <a:lstStyle>
            <a:lvl1pPr marL="0" indent="0" algn="l">
              <a:buNone/>
              <a:defRPr sz="6600"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1pPr>
            <a:lvl2pPr marL="457200" indent="0" algn="ctr">
              <a:buNone/>
              <a:defRPr>
                <a:latin typeface="Summer Font" charset="0"/>
                <a:ea typeface="Summer Font" charset="0"/>
                <a:cs typeface="Summer Font" charset="0"/>
              </a:defRPr>
            </a:lvl2pPr>
            <a:lvl3pPr marL="914400" indent="0" algn="ctr">
              <a:buNone/>
              <a:defRPr>
                <a:latin typeface="Summer Font" charset="0"/>
                <a:ea typeface="Summer Font" charset="0"/>
                <a:cs typeface="Summer Font" charset="0"/>
              </a:defRPr>
            </a:lvl3pPr>
            <a:lvl4pPr marL="1371600" indent="0" algn="ctr">
              <a:buNone/>
              <a:defRPr>
                <a:latin typeface="Summer Font" charset="0"/>
                <a:ea typeface="Summer Font" charset="0"/>
                <a:cs typeface="Summer Font" charset="0"/>
              </a:defRPr>
            </a:lvl4pPr>
          </a:lstStyle>
          <a:p>
            <a:pPr lvl="0"/>
            <a:r>
              <a:rPr lang="en-US" dirty="0"/>
              <a:t>CLICK HERE TO EDIT HEADLINE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4236" y="246841"/>
            <a:ext cx="1579939" cy="357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3919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36">
          <p15:clr>
            <a:srgbClr val="FBAE40"/>
          </p15:clr>
        </p15:guide>
        <p15:guide id="2" pos="528">
          <p15:clr>
            <a:srgbClr val="FBAE40"/>
          </p15:clr>
        </p15:guide>
        <p15:guide id="3" orient="horz" pos="312">
          <p15:clr>
            <a:srgbClr val="FBAE40"/>
          </p15:clr>
        </p15:guide>
        <p15:guide id="4" orient="horz" pos="175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ark Orange_Title and Content: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5068"/>
          </a:xfrm>
          <a:prstGeom prst="rect">
            <a:avLst/>
          </a:prstGeom>
        </p:spPr>
      </p:pic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070975" y="6327775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0FAAE45-A79E-4541-9F85-6F09D633C75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763849" y="2468778"/>
            <a:ext cx="7180001" cy="914400"/>
          </a:xfrm>
        </p:spPr>
        <p:txBody>
          <a:bodyPr/>
          <a:lstStyle>
            <a:lvl1pPr>
              <a:defRPr sz="2400" b="1" i="0" baseline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Subtitle Goes Here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/>
          </a:p>
        </p:txBody>
      </p:sp>
      <p:sp>
        <p:nvSpPr>
          <p:cNvPr id="18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763849" y="3309396"/>
            <a:ext cx="7180001" cy="914400"/>
          </a:xfrm>
        </p:spPr>
        <p:txBody>
          <a:bodyPr>
            <a:normAutofit/>
          </a:bodyPr>
          <a:lstStyle>
            <a:lvl1pPr>
              <a:defRPr sz="2400" baseline="0">
                <a:solidFill>
                  <a:schemeClr val="bg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Body Copy is edited here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763849" y="761892"/>
            <a:ext cx="7180001" cy="1549400"/>
          </a:xfrm>
        </p:spPr>
        <p:txBody>
          <a:bodyPr>
            <a:normAutofit/>
          </a:bodyPr>
          <a:lstStyle>
            <a:lvl1pPr marL="0" indent="0" algn="l">
              <a:buNone/>
              <a:defRPr sz="6600"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1pPr>
            <a:lvl2pPr marL="457200" indent="0" algn="ctr">
              <a:buNone/>
              <a:defRPr>
                <a:latin typeface="Summer Font" charset="0"/>
                <a:ea typeface="Summer Font" charset="0"/>
                <a:cs typeface="Summer Font" charset="0"/>
              </a:defRPr>
            </a:lvl2pPr>
            <a:lvl3pPr marL="914400" indent="0" algn="ctr">
              <a:buNone/>
              <a:defRPr>
                <a:latin typeface="Summer Font" charset="0"/>
                <a:ea typeface="Summer Font" charset="0"/>
                <a:cs typeface="Summer Font" charset="0"/>
              </a:defRPr>
            </a:lvl3pPr>
            <a:lvl4pPr marL="1371600" indent="0" algn="ctr">
              <a:buNone/>
              <a:defRPr>
                <a:latin typeface="Summer Font" charset="0"/>
                <a:ea typeface="Summer Font" charset="0"/>
                <a:cs typeface="Summer Font" charset="0"/>
              </a:defRPr>
            </a:lvl4pPr>
          </a:lstStyle>
          <a:p>
            <a:pPr lvl="0"/>
            <a:r>
              <a:rPr lang="en-US" dirty="0"/>
              <a:t>CLICK HERE TO EDIT HEADLINE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4236" y="246841"/>
            <a:ext cx="1579939" cy="357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4740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36">
          <p15:clr>
            <a:srgbClr val="FBAE40"/>
          </p15:clr>
        </p15:guide>
        <p15:guide id="2" pos="528">
          <p15:clr>
            <a:srgbClr val="FBAE40"/>
          </p15:clr>
        </p15:guide>
        <p15:guide id="3" orient="horz" pos="312">
          <p15:clr>
            <a:srgbClr val="FBAE40"/>
          </p15:clr>
        </p15:guide>
        <p15:guide id="4" orient="horz" pos="1752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y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5068"/>
          </a:xfrm>
          <a:prstGeom prst="rect">
            <a:avLst/>
          </a:prstGeom>
        </p:spPr>
      </p:pic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070975" y="6327775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0FAAE45-A79E-4541-9F85-6F09D633C75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763849" y="2468778"/>
            <a:ext cx="10737589" cy="914400"/>
          </a:xfrm>
        </p:spPr>
        <p:txBody>
          <a:bodyPr/>
          <a:lstStyle>
            <a:lvl1pPr>
              <a:defRPr sz="2400" b="1" i="0" baseline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Subtitle Goes Here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763849" y="3483876"/>
            <a:ext cx="10737589" cy="914400"/>
          </a:xfrm>
        </p:spPr>
        <p:txBody>
          <a:bodyPr>
            <a:normAutofit/>
          </a:bodyPr>
          <a:lstStyle>
            <a:lvl1pPr>
              <a:defRPr sz="2400" baseline="0">
                <a:solidFill>
                  <a:schemeClr val="bg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Body Copy is edited here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763849" y="761892"/>
            <a:ext cx="10737589" cy="1549400"/>
          </a:xfrm>
        </p:spPr>
        <p:txBody>
          <a:bodyPr>
            <a:normAutofit/>
          </a:bodyPr>
          <a:lstStyle>
            <a:lvl1pPr marL="0" indent="0" algn="l">
              <a:buNone/>
              <a:defRPr sz="6600"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1pPr>
            <a:lvl2pPr marL="457200" indent="0" algn="ctr">
              <a:buNone/>
              <a:defRPr>
                <a:latin typeface="Summer Font" charset="0"/>
                <a:ea typeface="Summer Font" charset="0"/>
                <a:cs typeface="Summer Font" charset="0"/>
              </a:defRPr>
            </a:lvl2pPr>
            <a:lvl3pPr marL="914400" indent="0" algn="ctr">
              <a:buNone/>
              <a:defRPr>
                <a:latin typeface="Summer Font" charset="0"/>
                <a:ea typeface="Summer Font" charset="0"/>
                <a:cs typeface="Summer Font" charset="0"/>
              </a:defRPr>
            </a:lvl3pPr>
            <a:lvl4pPr marL="1371600" indent="0" algn="ctr">
              <a:buNone/>
              <a:defRPr>
                <a:latin typeface="Summer Font" charset="0"/>
                <a:ea typeface="Summer Font" charset="0"/>
                <a:cs typeface="Summer Font" charset="0"/>
              </a:defRPr>
            </a:lvl4pPr>
          </a:lstStyle>
          <a:p>
            <a:pPr lvl="0"/>
            <a:r>
              <a:rPr lang="en-US" dirty="0"/>
              <a:t>CLICK HERE TO EDIT HEADLINE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4236" y="246841"/>
            <a:ext cx="1579939" cy="357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0600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36">
          <p15:clr>
            <a:srgbClr val="FBAE40"/>
          </p15:clr>
        </p15:guide>
        <p15:guide id="2" pos="528">
          <p15:clr>
            <a:srgbClr val="FBAE40"/>
          </p15:clr>
        </p15:guide>
        <p15:guide id="3" orient="horz" pos="312">
          <p15:clr>
            <a:srgbClr val="FBAE40"/>
          </p15:clr>
        </p15:guide>
        <p15:guide id="4" orient="horz" pos="1752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y_Title and Content: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5068"/>
          </a:xfrm>
          <a:prstGeom prst="rect">
            <a:avLst/>
          </a:prstGeom>
        </p:spPr>
      </p:pic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070975" y="6327775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0FAAE45-A79E-4541-9F85-6F09D633C75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763849" y="2468778"/>
            <a:ext cx="7180001" cy="914400"/>
          </a:xfrm>
        </p:spPr>
        <p:txBody>
          <a:bodyPr/>
          <a:lstStyle>
            <a:lvl1pPr>
              <a:defRPr sz="2400" b="1" i="0" baseline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Subtitle Goes Here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763849" y="3309396"/>
            <a:ext cx="7180001" cy="914400"/>
          </a:xfrm>
        </p:spPr>
        <p:txBody>
          <a:bodyPr>
            <a:normAutofit/>
          </a:bodyPr>
          <a:lstStyle>
            <a:lvl1pPr>
              <a:defRPr sz="2400" baseline="0">
                <a:solidFill>
                  <a:schemeClr val="bg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Body Copy is edited here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763849" y="761892"/>
            <a:ext cx="7180001" cy="1549400"/>
          </a:xfrm>
        </p:spPr>
        <p:txBody>
          <a:bodyPr>
            <a:normAutofit/>
          </a:bodyPr>
          <a:lstStyle>
            <a:lvl1pPr marL="0" indent="0" algn="l">
              <a:buNone/>
              <a:defRPr sz="6600"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1pPr>
            <a:lvl2pPr marL="457200" indent="0" algn="ctr">
              <a:buNone/>
              <a:defRPr>
                <a:latin typeface="Summer Font" charset="0"/>
                <a:ea typeface="Summer Font" charset="0"/>
                <a:cs typeface="Summer Font" charset="0"/>
              </a:defRPr>
            </a:lvl2pPr>
            <a:lvl3pPr marL="914400" indent="0" algn="ctr">
              <a:buNone/>
              <a:defRPr>
                <a:latin typeface="Summer Font" charset="0"/>
                <a:ea typeface="Summer Font" charset="0"/>
                <a:cs typeface="Summer Font" charset="0"/>
              </a:defRPr>
            </a:lvl3pPr>
            <a:lvl4pPr marL="1371600" indent="0" algn="ctr">
              <a:buNone/>
              <a:defRPr>
                <a:latin typeface="Summer Font" charset="0"/>
                <a:ea typeface="Summer Font" charset="0"/>
                <a:cs typeface="Summer Font" charset="0"/>
              </a:defRPr>
            </a:lvl4pPr>
          </a:lstStyle>
          <a:p>
            <a:pPr lvl="0"/>
            <a:r>
              <a:rPr lang="en-US" dirty="0"/>
              <a:t>CLICK HERE TO EDIT HEADLINE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4236" y="246841"/>
            <a:ext cx="1579939" cy="357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5799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36">
          <p15:clr>
            <a:srgbClr val="FBAE40"/>
          </p15:clr>
        </p15:guide>
        <p15:guide id="2" pos="528">
          <p15:clr>
            <a:srgbClr val="FBAE40"/>
          </p15:clr>
        </p15:guide>
        <p15:guide id="3" orient="horz" pos="312">
          <p15:clr>
            <a:srgbClr val="FBAE40"/>
          </p15:clr>
        </p15:guide>
        <p15:guide id="4" orient="horz" pos="1752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5068"/>
          </a:xfrm>
          <a:prstGeom prst="rect">
            <a:avLst/>
          </a:prstGeom>
        </p:spPr>
      </p:pic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070975" y="6327775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0FAAE45-A79E-4541-9F85-6F09D633C75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763849" y="2468778"/>
            <a:ext cx="10737589" cy="914400"/>
          </a:xfrm>
        </p:spPr>
        <p:txBody>
          <a:bodyPr/>
          <a:lstStyle>
            <a:lvl1pPr>
              <a:defRPr sz="2400" b="1" i="0" baseline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Subtitle Goes Here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763849" y="3483876"/>
            <a:ext cx="10737589" cy="914400"/>
          </a:xfrm>
        </p:spPr>
        <p:txBody>
          <a:bodyPr>
            <a:normAutofit/>
          </a:bodyPr>
          <a:lstStyle>
            <a:lvl1pPr>
              <a:defRPr sz="2400" baseline="0">
                <a:solidFill>
                  <a:schemeClr val="bg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Body Copy is edited here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763849" y="761892"/>
            <a:ext cx="10737589" cy="1549400"/>
          </a:xfrm>
        </p:spPr>
        <p:txBody>
          <a:bodyPr>
            <a:normAutofit/>
          </a:bodyPr>
          <a:lstStyle>
            <a:lvl1pPr marL="0" indent="0" algn="l">
              <a:buNone/>
              <a:defRPr sz="6600"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1pPr>
            <a:lvl2pPr marL="457200" indent="0" algn="ctr">
              <a:buNone/>
              <a:defRPr>
                <a:latin typeface="Summer Font" charset="0"/>
                <a:ea typeface="Summer Font" charset="0"/>
                <a:cs typeface="Summer Font" charset="0"/>
              </a:defRPr>
            </a:lvl2pPr>
            <a:lvl3pPr marL="914400" indent="0" algn="ctr">
              <a:buNone/>
              <a:defRPr>
                <a:latin typeface="Summer Font" charset="0"/>
                <a:ea typeface="Summer Font" charset="0"/>
                <a:cs typeface="Summer Font" charset="0"/>
              </a:defRPr>
            </a:lvl3pPr>
            <a:lvl4pPr marL="1371600" indent="0" algn="ctr">
              <a:buNone/>
              <a:defRPr>
                <a:latin typeface="Summer Font" charset="0"/>
                <a:ea typeface="Summer Font" charset="0"/>
                <a:cs typeface="Summer Font" charset="0"/>
              </a:defRPr>
            </a:lvl4pPr>
          </a:lstStyle>
          <a:p>
            <a:pPr lvl="0"/>
            <a:r>
              <a:rPr lang="en-US" dirty="0"/>
              <a:t>CLICK HERE TO EDIT HEADLINE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4236" y="246841"/>
            <a:ext cx="1579939" cy="357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1733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36">
          <p15:clr>
            <a:srgbClr val="FBAE40"/>
          </p15:clr>
        </p15:guide>
        <p15:guide id="2" pos="528">
          <p15:clr>
            <a:srgbClr val="FBAE40"/>
          </p15:clr>
        </p15:guide>
        <p15:guide id="3" orient="horz" pos="312">
          <p15:clr>
            <a:srgbClr val="FBAE40"/>
          </p15:clr>
        </p15:guide>
        <p15:guide id="4" orient="horz" pos="1752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ue5_Title and Content: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5068"/>
          </a:xfrm>
          <a:prstGeom prst="rect">
            <a:avLst/>
          </a:prstGeom>
        </p:spPr>
      </p:pic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070975" y="6327775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0FAAE45-A79E-4541-9F85-6F09D633C75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763849" y="2468778"/>
            <a:ext cx="7180001" cy="914400"/>
          </a:xfrm>
        </p:spPr>
        <p:txBody>
          <a:bodyPr/>
          <a:lstStyle>
            <a:lvl1pPr>
              <a:defRPr sz="2400" b="1" i="0" baseline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Subtitle Goes Here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763849" y="3309396"/>
            <a:ext cx="7180001" cy="914400"/>
          </a:xfrm>
        </p:spPr>
        <p:txBody>
          <a:bodyPr>
            <a:normAutofit/>
          </a:bodyPr>
          <a:lstStyle>
            <a:lvl1pPr>
              <a:defRPr sz="2400" baseline="0">
                <a:solidFill>
                  <a:schemeClr val="bg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Body Copy is edited here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763849" y="761892"/>
            <a:ext cx="7180001" cy="1549400"/>
          </a:xfrm>
        </p:spPr>
        <p:txBody>
          <a:bodyPr>
            <a:normAutofit/>
          </a:bodyPr>
          <a:lstStyle>
            <a:lvl1pPr marL="0" indent="0" algn="l">
              <a:buNone/>
              <a:defRPr sz="6600"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1pPr>
            <a:lvl2pPr marL="457200" indent="0" algn="ctr">
              <a:buNone/>
              <a:defRPr>
                <a:latin typeface="Summer Font" charset="0"/>
                <a:ea typeface="Summer Font" charset="0"/>
                <a:cs typeface="Summer Font" charset="0"/>
              </a:defRPr>
            </a:lvl2pPr>
            <a:lvl3pPr marL="914400" indent="0" algn="ctr">
              <a:buNone/>
              <a:defRPr>
                <a:latin typeface="Summer Font" charset="0"/>
                <a:ea typeface="Summer Font" charset="0"/>
                <a:cs typeface="Summer Font" charset="0"/>
              </a:defRPr>
            </a:lvl3pPr>
            <a:lvl4pPr marL="1371600" indent="0" algn="ctr">
              <a:buNone/>
              <a:defRPr>
                <a:latin typeface="Summer Font" charset="0"/>
                <a:ea typeface="Summer Font" charset="0"/>
                <a:cs typeface="Summer Font" charset="0"/>
              </a:defRPr>
            </a:lvl4pPr>
          </a:lstStyle>
          <a:p>
            <a:pPr lvl="0"/>
            <a:r>
              <a:rPr lang="en-US" dirty="0"/>
              <a:t>CLICK HERE TO EDIT HEADLINE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4236" y="246841"/>
            <a:ext cx="1579939" cy="357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1607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36">
          <p15:clr>
            <a:srgbClr val="FBAE40"/>
          </p15:clr>
        </p15:guide>
        <p15:guide id="2" pos="528">
          <p15:clr>
            <a:srgbClr val="FBAE40"/>
          </p15:clr>
        </p15:guide>
        <p15:guide id="3" orient="horz" pos="312">
          <p15:clr>
            <a:srgbClr val="FBAE40"/>
          </p15:clr>
        </p15:guide>
        <p15:guide id="4" orient="horz" pos="1752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5068"/>
          </a:xfrm>
          <a:prstGeom prst="rect">
            <a:avLst/>
          </a:prstGeom>
        </p:spPr>
      </p:pic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070975" y="6327775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0FAAE45-A79E-4541-9F85-6F09D633C75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763849" y="2468778"/>
            <a:ext cx="10737589" cy="914400"/>
          </a:xfrm>
        </p:spPr>
        <p:txBody>
          <a:bodyPr/>
          <a:lstStyle>
            <a:lvl1pPr>
              <a:defRPr sz="2400" b="1" i="0" baseline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Subtitle Goes Here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763849" y="3483876"/>
            <a:ext cx="10737589" cy="914400"/>
          </a:xfrm>
        </p:spPr>
        <p:txBody>
          <a:bodyPr>
            <a:normAutofit/>
          </a:bodyPr>
          <a:lstStyle>
            <a:lvl1pPr>
              <a:defRPr sz="2400" baseline="0">
                <a:solidFill>
                  <a:schemeClr val="bg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Body Copy is edited here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763849" y="761892"/>
            <a:ext cx="10737589" cy="1549400"/>
          </a:xfrm>
        </p:spPr>
        <p:txBody>
          <a:bodyPr>
            <a:normAutofit/>
          </a:bodyPr>
          <a:lstStyle>
            <a:lvl1pPr marL="0" indent="0" algn="l">
              <a:buNone/>
              <a:defRPr sz="6600"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1pPr>
            <a:lvl2pPr marL="457200" indent="0" algn="ctr">
              <a:buNone/>
              <a:defRPr>
                <a:latin typeface="Summer Font" charset="0"/>
                <a:ea typeface="Summer Font" charset="0"/>
                <a:cs typeface="Summer Font" charset="0"/>
              </a:defRPr>
            </a:lvl2pPr>
            <a:lvl3pPr marL="914400" indent="0" algn="ctr">
              <a:buNone/>
              <a:defRPr>
                <a:latin typeface="Summer Font" charset="0"/>
                <a:ea typeface="Summer Font" charset="0"/>
                <a:cs typeface="Summer Font" charset="0"/>
              </a:defRPr>
            </a:lvl3pPr>
            <a:lvl4pPr marL="1371600" indent="0" algn="ctr">
              <a:buNone/>
              <a:defRPr>
                <a:latin typeface="Summer Font" charset="0"/>
                <a:ea typeface="Summer Font" charset="0"/>
                <a:cs typeface="Summer Font" charset="0"/>
              </a:defRPr>
            </a:lvl4pPr>
          </a:lstStyle>
          <a:p>
            <a:pPr lvl="0"/>
            <a:r>
              <a:rPr lang="en-US" dirty="0"/>
              <a:t>CLICK HERE TO EDIT HEADLINE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4236" y="246841"/>
            <a:ext cx="1579939" cy="357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3630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36">
          <p15:clr>
            <a:srgbClr val="FBAE40"/>
          </p15:clr>
        </p15:guide>
        <p15:guide id="2" pos="528">
          <p15:clr>
            <a:srgbClr val="FBAE40"/>
          </p15:clr>
        </p15:guide>
        <p15:guide id="3" orient="horz" pos="312">
          <p15:clr>
            <a:srgbClr val="FBAE40"/>
          </p15:clr>
        </p15:guide>
        <p15:guide id="4" orient="horz" pos="1752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ue4_Title and Content: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5068"/>
          </a:xfrm>
          <a:prstGeom prst="rect">
            <a:avLst/>
          </a:prstGeom>
        </p:spPr>
      </p:pic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070975" y="6327775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0FAAE45-A79E-4541-9F85-6F09D633C75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763849" y="2468778"/>
            <a:ext cx="7180001" cy="914400"/>
          </a:xfrm>
        </p:spPr>
        <p:txBody>
          <a:bodyPr/>
          <a:lstStyle>
            <a:lvl1pPr>
              <a:defRPr sz="2400" b="1" i="0" baseline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Subtitle Goes Here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763849" y="3309396"/>
            <a:ext cx="7180001" cy="914400"/>
          </a:xfrm>
        </p:spPr>
        <p:txBody>
          <a:bodyPr>
            <a:normAutofit/>
          </a:bodyPr>
          <a:lstStyle>
            <a:lvl1pPr>
              <a:defRPr sz="2400" baseline="0">
                <a:solidFill>
                  <a:schemeClr val="bg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Body Copy is edited here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763849" y="761892"/>
            <a:ext cx="7180001" cy="1549400"/>
          </a:xfrm>
        </p:spPr>
        <p:txBody>
          <a:bodyPr>
            <a:normAutofit/>
          </a:bodyPr>
          <a:lstStyle>
            <a:lvl1pPr marL="0" indent="0" algn="l">
              <a:buNone/>
              <a:defRPr sz="6600"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1pPr>
            <a:lvl2pPr marL="457200" indent="0" algn="ctr">
              <a:buNone/>
              <a:defRPr>
                <a:latin typeface="Summer Font" charset="0"/>
                <a:ea typeface="Summer Font" charset="0"/>
                <a:cs typeface="Summer Font" charset="0"/>
              </a:defRPr>
            </a:lvl2pPr>
            <a:lvl3pPr marL="914400" indent="0" algn="ctr">
              <a:buNone/>
              <a:defRPr>
                <a:latin typeface="Summer Font" charset="0"/>
                <a:ea typeface="Summer Font" charset="0"/>
                <a:cs typeface="Summer Font" charset="0"/>
              </a:defRPr>
            </a:lvl3pPr>
            <a:lvl4pPr marL="1371600" indent="0" algn="ctr">
              <a:buNone/>
              <a:defRPr>
                <a:latin typeface="Summer Font" charset="0"/>
                <a:ea typeface="Summer Font" charset="0"/>
                <a:cs typeface="Summer Font" charset="0"/>
              </a:defRPr>
            </a:lvl4pPr>
          </a:lstStyle>
          <a:p>
            <a:pPr lvl="0"/>
            <a:r>
              <a:rPr lang="en-US" dirty="0"/>
              <a:t>CLICK HERE TO EDIT HEADLINE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4236" y="246841"/>
            <a:ext cx="1579939" cy="357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961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36">
          <p15:clr>
            <a:srgbClr val="FBAE40"/>
          </p15:clr>
        </p15:guide>
        <p15:guide id="2" pos="528">
          <p15:clr>
            <a:srgbClr val="FBAE40"/>
          </p15:clr>
        </p15:guide>
        <p15:guide id="3" orient="horz" pos="312">
          <p15:clr>
            <a:srgbClr val="FBAE40"/>
          </p15:clr>
        </p15:guide>
        <p15:guide id="4" orient="horz" pos="1752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2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5068"/>
          </a:xfrm>
          <a:prstGeom prst="rect">
            <a:avLst/>
          </a:prstGeom>
        </p:spPr>
      </p:pic>
      <p:sp>
        <p:nvSpPr>
          <p:cNvPr id="1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070975" y="6327775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0FAAE45-A79E-4541-9F85-6F09D633C75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763849" y="2468778"/>
            <a:ext cx="10737589" cy="914400"/>
          </a:xfrm>
        </p:spPr>
        <p:txBody>
          <a:bodyPr/>
          <a:lstStyle>
            <a:lvl1pPr>
              <a:defRPr sz="2400" b="1" i="0" baseline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Subtitle Goes Here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763849" y="3483876"/>
            <a:ext cx="10737589" cy="914400"/>
          </a:xfrm>
        </p:spPr>
        <p:txBody>
          <a:bodyPr>
            <a:normAutofit/>
          </a:bodyPr>
          <a:lstStyle>
            <a:lvl1pPr>
              <a:defRPr sz="2400" baseline="0">
                <a:solidFill>
                  <a:schemeClr val="bg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Body Copy is edited here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763849" y="761892"/>
            <a:ext cx="10737589" cy="1549400"/>
          </a:xfrm>
        </p:spPr>
        <p:txBody>
          <a:bodyPr>
            <a:normAutofit/>
          </a:bodyPr>
          <a:lstStyle>
            <a:lvl1pPr marL="0" indent="0" algn="l">
              <a:buNone/>
              <a:defRPr sz="6600"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1pPr>
            <a:lvl2pPr marL="457200" indent="0" algn="ctr">
              <a:buNone/>
              <a:defRPr>
                <a:latin typeface="Summer Font" charset="0"/>
                <a:ea typeface="Summer Font" charset="0"/>
                <a:cs typeface="Summer Font" charset="0"/>
              </a:defRPr>
            </a:lvl2pPr>
            <a:lvl3pPr marL="914400" indent="0" algn="ctr">
              <a:buNone/>
              <a:defRPr>
                <a:latin typeface="Summer Font" charset="0"/>
                <a:ea typeface="Summer Font" charset="0"/>
                <a:cs typeface="Summer Font" charset="0"/>
              </a:defRPr>
            </a:lvl3pPr>
            <a:lvl4pPr marL="1371600" indent="0" algn="ctr">
              <a:buNone/>
              <a:defRPr>
                <a:latin typeface="Summer Font" charset="0"/>
                <a:ea typeface="Summer Font" charset="0"/>
                <a:cs typeface="Summer Font" charset="0"/>
              </a:defRPr>
            </a:lvl4pPr>
          </a:lstStyle>
          <a:p>
            <a:pPr lvl="0"/>
            <a:r>
              <a:rPr lang="en-US" dirty="0"/>
              <a:t>CLICK HERE TO EDIT HEADLINE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4236" y="246841"/>
            <a:ext cx="1579939" cy="357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2895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936">
          <p15:clr>
            <a:srgbClr val="FBAE40"/>
          </p15:clr>
        </p15:guide>
        <p15:guide id="2" pos="528">
          <p15:clr>
            <a:srgbClr val="FBAE40"/>
          </p15:clr>
        </p15:guide>
        <p15:guide id="3" orient="horz" pos="312">
          <p15:clr>
            <a:srgbClr val="FBAE40"/>
          </p15:clr>
        </p15:guide>
        <p15:guide id="4" orient="horz" pos="175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/Divider Option 1: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5068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972049" y="3976210"/>
            <a:ext cx="6837738" cy="657225"/>
          </a:xfrm>
        </p:spPr>
        <p:txBody>
          <a:bodyPr>
            <a:normAutofit/>
          </a:bodyPr>
          <a:lstStyle>
            <a:lvl1pPr marL="0" indent="0" algn="l">
              <a:buNone/>
              <a:defRPr sz="1600" b="0" i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Date Here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972049" y="2155375"/>
            <a:ext cx="6837739" cy="1549400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6600"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1pPr>
            <a:lvl2pPr marL="457200" indent="0" algn="ctr">
              <a:buNone/>
              <a:defRPr>
                <a:latin typeface="Summer Font" charset="0"/>
                <a:ea typeface="Summer Font" charset="0"/>
                <a:cs typeface="Summer Font" charset="0"/>
              </a:defRPr>
            </a:lvl2pPr>
            <a:lvl3pPr marL="914400" indent="0" algn="ctr">
              <a:buNone/>
              <a:defRPr>
                <a:latin typeface="Summer Font" charset="0"/>
                <a:ea typeface="Summer Font" charset="0"/>
                <a:cs typeface="Summer Font" charset="0"/>
              </a:defRPr>
            </a:lvl3pPr>
            <a:lvl4pPr marL="1371600" indent="0" algn="ctr">
              <a:buNone/>
              <a:defRPr>
                <a:latin typeface="Summer Font" charset="0"/>
                <a:ea typeface="Summer Font" charset="0"/>
                <a:cs typeface="Summer Font" charset="0"/>
              </a:defRPr>
            </a:lvl4pPr>
          </a:lstStyle>
          <a:p>
            <a:pPr lvl="0"/>
            <a:r>
              <a:rPr lang="en-US" dirty="0"/>
              <a:t>CLICK HERE TO EDIT HEADLINE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6810" y="307394"/>
            <a:ext cx="2122979" cy="480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9040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ue2_Title and Content: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5068"/>
          </a:xfrm>
          <a:prstGeom prst="rect">
            <a:avLst/>
          </a:prstGeom>
        </p:spPr>
      </p:pic>
      <p:sp>
        <p:nvSpPr>
          <p:cNvPr id="1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070975" y="6327775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0FAAE45-A79E-4541-9F85-6F09D633C75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763849" y="2468778"/>
            <a:ext cx="7180001" cy="914400"/>
          </a:xfrm>
        </p:spPr>
        <p:txBody>
          <a:bodyPr/>
          <a:lstStyle>
            <a:lvl1pPr>
              <a:defRPr sz="2400" b="1" i="0" baseline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Subtitle Goes Here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763849" y="3309396"/>
            <a:ext cx="7180001" cy="914400"/>
          </a:xfrm>
        </p:spPr>
        <p:txBody>
          <a:bodyPr>
            <a:normAutofit/>
          </a:bodyPr>
          <a:lstStyle>
            <a:lvl1pPr>
              <a:defRPr sz="2400" baseline="0">
                <a:solidFill>
                  <a:schemeClr val="bg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Body Copy is edited here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763849" y="761892"/>
            <a:ext cx="7180001" cy="1549400"/>
          </a:xfrm>
        </p:spPr>
        <p:txBody>
          <a:bodyPr>
            <a:normAutofit/>
          </a:bodyPr>
          <a:lstStyle>
            <a:lvl1pPr marL="0" indent="0" algn="l">
              <a:buNone/>
              <a:defRPr sz="6600"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1pPr>
            <a:lvl2pPr marL="457200" indent="0" algn="ctr">
              <a:buNone/>
              <a:defRPr>
                <a:latin typeface="Summer Font" charset="0"/>
                <a:ea typeface="Summer Font" charset="0"/>
                <a:cs typeface="Summer Font" charset="0"/>
              </a:defRPr>
            </a:lvl2pPr>
            <a:lvl3pPr marL="914400" indent="0" algn="ctr">
              <a:buNone/>
              <a:defRPr>
                <a:latin typeface="Summer Font" charset="0"/>
                <a:ea typeface="Summer Font" charset="0"/>
                <a:cs typeface="Summer Font" charset="0"/>
              </a:defRPr>
            </a:lvl3pPr>
            <a:lvl4pPr marL="1371600" indent="0" algn="ctr">
              <a:buNone/>
              <a:defRPr>
                <a:latin typeface="Summer Font" charset="0"/>
                <a:ea typeface="Summer Font" charset="0"/>
                <a:cs typeface="Summer Font" charset="0"/>
              </a:defRPr>
            </a:lvl4pPr>
          </a:lstStyle>
          <a:p>
            <a:pPr lvl="0"/>
            <a:r>
              <a:rPr lang="en-US" dirty="0"/>
              <a:t>CLICK HERE TO EDIT HEADLINE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4236" y="246841"/>
            <a:ext cx="1579939" cy="357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9752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936">
          <p15:clr>
            <a:srgbClr val="FBAE40"/>
          </p15:clr>
        </p15:guide>
        <p15:guide id="2" pos="528">
          <p15:clr>
            <a:srgbClr val="FBAE40"/>
          </p15:clr>
        </p15:guide>
        <p15:guide id="3" orient="horz" pos="312">
          <p15:clr>
            <a:srgbClr val="FBAE40"/>
          </p15:clr>
        </p15:guide>
        <p15:guide id="4" orient="horz" pos="1752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5068"/>
          </a:xfrm>
          <a:prstGeom prst="rect">
            <a:avLst/>
          </a:prstGeom>
        </p:spPr>
      </p:pic>
      <p:sp>
        <p:nvSpPr>
          <p:cNvPr id="1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070975" y="6327775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0FAAE45-A79E-4541-9F85-6F09D633C75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763849" y="2468778"/>
            <a:ext cx="10737589" cy="914400"/>
          </a:xfrm>
        </p:spPr>
        <p:txBody>
          <a:bodyPr/>
          <a:lstStyle>
            <a:lvl1pPr>
              <a:defRPr sz="2400" b="1" i="0" baseline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Subtitle Goes Here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763849" y="3483876"/>
            <a:ext cx="10737589" cy="914400"/>
          </a:xfrm>
        </p:spPr>
        <p:txBody>
          <a:bodyPr>
            <a:normAutofit/>
          </a:bodyPr>
          <a:lstStyle>
            <a:lvl1pPr>
              <a:defRPr sz="2400" baseline="0">
                <a:solidFill>
                  <a:schemeClr val="bg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Body Copy is edited here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763849" y="761892"/>
            <a:ext cx="10737589" cy="1549400"/>
          </a:xfrm>
        </p:spPr>
        <p:txBody>
          <a:bodyPr>
            <a:normAutofit/>
          </a:bodyPr>
          <a:lstStyle>
            <a:lvl1pPr marL="0" indent="0" algn="l">
              <a:buNone/>
              <a:defRPr sz="6600"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1pPr>
            <a:lvl2pPr marL="457200" indent="0" algn="ctr">
              <a:buNone/>
              <a:defRPr>
                <a:latin typeface="Summer Font" charset="0"/>
                <a:ea typeface="Summer Font" charset="0"/>
                <a:cs typeface="Summer Font" charset="0"/>
              </a:defRPr>
            </a:lvl2pPr>
            <a:lvl3pPr marL="914400" indent="0" algn="ctr">
              <a:buNone/>
              <a:defRPr>
                <a:latin typeface="Summer Font" charset="0"/>
                <a:ea typeface="Summer Font" charset="0"/>
                <a:cs typeface="Summer Font" charset="0"/>
              </a:defRPr>
            </a:lvl3pPr>
            <a:lvl4pPr marL="1371600" indent="0" algn="ctr">
              <a:buNone/>
              <a:defRPr>
                <a:latin typeface="Summer Font" charset="0"/>
                <a:ea typeface="Summer Font" charset="0"/>
                <a:cs typeface="Summer Font" charset="0"/>
              </a:defRPr>
            </a:lvl4pPr>
          </a:lstStyle>
          <a:p>
            <a:pPr lvl="0"/>
            <a:r>
              <a:rPr lang="en-US" dirty="0"/>
              <a:t>CLICK HERE TO EDIT HEADLINE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4236" y="246841"/>
            <a:ext cx="1579939" cy="357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0677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36">
          <p15:clr>
            <a:srgbClr val="FBAE40"/>
          </p15:clr>
        </p15:guide>
        <p15:guide id="2" pos="528">
          <p15:clr>
            <a:srgbClr val="FBAE40"/>
          </p15:clr>
        </p15:guide>
        <p15:guide id="3" orient="horz" pos="312">
          <p15:clr>
            <a:srgbClr val="FBAE40"/>
          </p15:clr>
        </p15:guide>
        <p15:guide id="4" orient="horz" pos="1752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ue1_Title and Content: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5068"/>
          </a:xfrm>
          <a:prstGeom prst="rect">
            <a:avLst/>
          </a:prstGeom>
        </p:spPr>
      </p:pic>
      <p:sp>
        <p:nvSpPr>
          <p:cNvPr id="1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070975" y="6327775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0FAAE45-A79E-4541-9F85-6F09D633C75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763849" y="2468778"/>
            <a:ext cx="7180001" cy="914400"/>
          </a:xfrm>
        </p:spPr>
        <p:txBody>
          <a:bodyPr/>
          <a:lstStyle>
            <a:lvl1pPr>
              <a:defRPr sz="2400" b="1" i="0" baseline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Subtitle Goes Here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763849" y="3309396"/>
            <a:ext cx="7180001" cy="914400"/>
          </a:xfrm>
        </p:spPr>
        <p:txBody>
          <a:bodyPr>
            <a:normAutofit/>
          </a:bodyPr>
          <a:lstStyle>
            <a:lvl1pPr>
              <a:defRPr sz="2400" baseline="0">
                <a:solidFill>
                  <a:schemeClr val="bg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Body Copy is edited here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763849" y="761892"/>
            <a:ext cx="7180001" cy="1549400"/>
          </a:xfrm>
        </p:spPr>
        <p:txBody>
          <a:bodyPr>
            <a:normAutofit/>
          </a:bodyPr>
          <a:lstStyle>
            <a:lvl1pPr marL="0" indent="0" algn="l">
              <a:buNone/>
              <a:defRPr sz="6600"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1pPr>
            <a:lvl2pPr marL="457200" indent="0" algn="ctr">
              <a:buNone/>
              <a:defRPr>
                <a:latin typeface="Summer Font" charset="0"/>
                <a:ea typeface="Summer Font" charset="0"/>
                <a:cs typeface="Summer Font" charset="0"/>
              </a:defRPr>
            </a:lvl2pPr>
            <a:lvl3pPr marL="914400" indent="0" algn="ctr">
              <a:buNone/>
              <a:defRPr>
                <a:latin typeface="Summer Font" charset="0"/>
                <a:ea typeface="Summer Font" charset="0"/>
                <a:cs typeface="Summer Font" charset="0"/>
              </a:defRPr>
            </a:lvl3pPr>
            <a:lvl4pPr marL="1371600" indent="0" algn="ctr">
              <a:buNone/>
              <a:defRPr>
                <a:latin typeface="Summer Font" charset="0"/>
                <a:ea typeface="Summer Font" charset="0"/>
                <a:cs typeface="Summer Font" charset="0"/>
              </a:defRPr>
            </a:lvl4pPr>
          </a:lstStyle>
          <a:p>
            <a:pPr lvl="0"/>
            <a:r>
              <a:rPr lang="en-US" dirty="0"/>
              <a:t>CLICK HERE TO EDIT HEADLINE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4236" y="246841"/>
            <a:ext cx="1579939" cy="357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436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36">
          <p15:clr>
            <a:srgbClr val="FBAE40"/>
          </p15:clr>
        </p15:guide>
        <p15:guide id="2" pos="528">
          <p15:clr>
            <a:srgbClr val="FBAE40"/>
          </p15:clr>
        </p15:guide>
        <p15:guide id="3" orient="horz" pos="312">
          <p15:clr>
            <a:srgbClr val="FBAE40"/>
          </p15:clr>
        </p15:guide>
        <p15:guide id="4" orient="horz" pos="1752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763849" y="761893"/>
            <a:ext cx="10651864" cy="1080018"/>
          </a:xfrm>
        </p:spPr>
        <p:txBody>
          <a:bodyPr>
            <a:noAutofit/>
          </a:bodyPr>
          <a:lstStyle>
            <a:lvl1pPr marL="0" indent="0">
              <a:buNone/>
              <a:defRPr sz="6600" baseline="0">
                <a:solidFill>
                  <a:srgbClr val="006298"/>
                </a:solidFill>
                <a:latin typeface="Summer Font" charset="0"/>
                <a:ea typeface="Summer Font" charset="0"/>
                <a:cs typeface="Summer Font" charset="0"/>
              </a:defRPr>
            </a:lvl1pPr>
            <a:lvl2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2pPr>
            <a:lvl3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3pPr>
            <a:lvl4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4pPr>
            <a:lvl5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5pPr>
          </a:lstStyle>
          <a:p>
            <a:pPr lvl="0"/>
            <a:r>
              <a:rPr lang="en-US" dirty="0"/>
              <a:t>CLICK TO EDIT TITLE HERE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7"/>
          </p:nvPr>
        </p:nvSpPr>
        <p:spPr>
          <a:xfrm>
            <a:off x="763588" y="2100263"/>
            <a:ext cx="10652125" cy="41005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070975" y="6327775"/>
            <a:ext cx="2743200" cy="365125"/>
          </a:xfrm>
        </p:spPr>
        <p:txBody>
          <a:bodyPr/>
          <a:lstStyle/>
          <a:p>
            <a:fld id="{B0FAAE45-A79E-4541-9F85-6F09D633C75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4236" y="248630"/>
            <a:ext cx="1579939" cy="353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5072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2005" y="225745"/>
            <a:ext cx="1398555" cy="316515"/>
          </a:xfrm>
          <a:prstGeom prst="rect">
            <a:avLst/>
          </a:prstGeom>
        </p:spPr>
      </p:pic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070975" y="6327775"/>
            <a:ext cx="2743200" cy="365125"/>
          </a:xfrm>
        </p:spPr>
        <p:txBody>
          <a:bodyPr/>
          <a:lstStyle/>
          <a:p>
            <a:fld id="{B0FAAE45-A79E-4541-9F85-6F09D633C756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185988"/>
            <a:ext cx="5062538" cy="4141787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6284472" y="2185988"/>
            <a:ext cx="5062538" cy="4141787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838199" y="761893"/>
            <a:ext cx="10508811" cy="1080018"/>
          </a:xfrm>
        </p:spPr>
        <p:txBody>
          <a:bodyPr>
            <a:noAutofit/>
          </a:bodyPr>
          <a:lstStyle>
            <a:lvl1pPr marL="0" indent="0">
              <a:buNone/>
              <a:defRPr sz="6600" baseline="0">
                <a:solidFill>
                  <a:srgbClr val="006298"/>
                </a:solidFill>
                <a:latin typeface="Summer Font" charset="0"/>
                <a:ea typeface="Summer Font" charset="0"/>
                <a:cs typeface="Summer Font" charset="0"/>
              </a:defRPr>
            </a:lvl1pPr>
            <a:lvl2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2pPr>
            <a:lvl3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3pPr>
            <a:lvl4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4pPr>
            <a:lvl5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5pPr>
          </a:lstStyle>
          <a:p>
            <a:pPr lvl="0"/>
            <a:r>
              <a:rPr lang="en-US" dirty="0"/>
              <a:t>CLICK TO EDIT TITLE HERE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4236" y="248630"/>
            <a:ext cx="1579939" cy="353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2009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36">
          <p15:clr>
            <a:srgbClr val="FBAE40"/>
          </p15:clr>
        </p15:guide>
        <p15:guide id="2" pos="528">
          <p15:clr>
            <a:srgbClr val="FBAE40"/>
          </p15:clr>
        </p15:guide>
        <p15:guide id="3" orient="horz" pos="312">
          <p15:clr>
            <a:srgbClr val="FBAE40"/>
          </p15:clr>
        </p15:guide>
        <p15:guide id="4" orient="horz" pos="1752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763849" y="761893"/>
            <a:ext cx="10558996" cy="1080018"/>
          </a:xfrm>
        </p:spPr>
        <p:txBody>
          <a:bodyPr>
            <a:noAutofit/>
          </a:bodyPr>
          <a:lstStyle>
            <a:lvl1pPr marL="0" indent="0">
              <a:buNone/>
              <a:defRPr sz="6600" baseline="0">
                <a:solidFill>
                  <a:srgbClr val="006298"/>
                </a:solidFill>
                <a:latin typeface="Summer Font" charset="0"/>
                <a:ea typeface="Summer Font" charset="0"/>
                <a:cs typeface="Summer Font" charset="0"/>
              </a:defRPr>
            </a:lvl1pPr>
            <a:lvl2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2pPr>
            <a:lvl3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3pPr>
            <a:lvl4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4pPr>
            <a:lvl5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5pPr>
          </a:lstStyle>
          <a:p>
            <a:pPr lvl="0"/>
            <a:r>
              <a:rPr lang="en-US" dirty="0"/>
              <a:t>CLICK TO EDIT TITLE HERE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763588" y="2771779"/>
            <a:ext cx="2879725" cy="585788"/>
          </a:xfrm>
        </p:spPr>
        <p:txBody>
          <a:bodyPr>
            <a:normAutofit/>
          </a:bodyPr>
          <a:lstStyle>
            <a:lvl1pPr marL="0" indent="0">
              <a:buNone/>
              <a:defRPr sz="2400" b="1" i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>
              <a:defRPr b="1" i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>
              <a:defRPr b="1" i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>
              <a:defRPr b="1" i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>
              <a:defRPr b="1" i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/>
              <a:t>Section 1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4599782" y="2771779"/>
            <a:ext cx="2879725" cy="585788"/>
          </a:xfrm>
        </p:spPr>
        <p:txBody>
          <a:bodyPr>
            <a:normAutofit/>
          </a:bodyPr>
          <a:lstStyle>
            <a:lvl1pPr marL="0" indent="0">
              <a:buNone/>
              <a:defRPr sz="2400" b="1" i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>
              <a:defRPr b="1" i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>
              <a:defRPr b="1" i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>
              <a:defRPr b="1" i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>
              <a:defRPr b="1" i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/>
              <a:t>Section 2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8435976" y="2771779"/>
            <a:ext cx="2879725" cy="585788"/>
          </a:xfrm>
        </p:spPr>
        <p:txBody>
          <a:bodyPr>
            <a:normAutofit/>
          </a:bodyPr>
          <a:lstStyle>
            <a:lvl1pPr marL="0" indent="0">
              <a:buNone/>
              <a:defRPr sz="2400" b="1" i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>
              <a:defRPr b="1" i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>
              <a:defRPr b="1" i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>
              <a:defRPr b="1" i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>
              <a:defRPr b="1" i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/>
              <a:t>Section 3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7"/>
          </p:nvPr>
        </p:nvSpPr>
        <p:spPr>
          <a:xfrm>
            <a:off x="763588" y="3500441"/>
            <a:ext cx="2879725" cy="2700334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8"/>
          </p:nvPr>
        </p:nvSpPr>
        <p:spPr>
          <a:xfrm>
            <a:off x="4599782" y="3571878"/>
            <a:ext cx="2879725" cy="2628897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9"/>
          </p:nvPr>
        </p:nvSpPr>
        <p:spPr>
          <a:xfrm>
            <a:off x="8443120" y="3614741"/>
            <a:ext cx="2879725" cy="2586034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070975" y="6327775"/>
            <a:ext cx="2743200" cy="365125"/>
          </a:xfrm>
        </p:spPr>
        <p:txBody>
          <a:bodyPr/>
          <a:lstStyle/>
          <a:p>
            <a:fld id="{B0FAAE45-A79E-4541-9F85-6F09D633C756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4236" y="248630"/>
            <a:ext cx="1579939" cy="353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3739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763849" y="761893"/>
            <a:ext cx="10558996" cy="1080018"/>
          </a:xfrm>
        </p:spPr>
        <p:txBody>
          <a:bodyPr>
            <a:noAutofit/>
          </a:bodyPr>
          <a:lstStyle>
            <a:lvl1pPr marL="0" indent="0">
              <a:buNone/>
              <a:defRPr sz="6600" baseline="0">
                <a:solidFill>
                  <a:srgbClr val="006298"/>
                </a:solidFill>
                <a:latin typeface="Summer Font" charset="0"/>
                <a:ea typeface="Summer Font" charset="0"/>
                <a:cs typeface="Summer Font" charset="0"/>
              </a:defRPr>
            </a:lvl1pPr>
            <a:lvl2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2pPr>
            <a:lvl3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3pPr>
            <a:lvl4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4pPr>
            <a:lvl5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5pPr>
          </a:lstStyle>
          <a:p>
            <a:pPr lvl="0"/>
            <a:r>
              <a:rPr lang="en-US" dirty="0"/>
              <a:t>CLICK TO EDIT TITLE HERE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777876" y="2493173"/>
            <a:ext cx="2879725" cy="585788"/>
          </a:xfrm>
        </p:spPr>
        <p:txBody>
          <a:bodyPr>
            <a:normAutofit/>
          </a:bodyPr>
          <a:lstStyle>
            <a:lvl1pPr marL="0" indent="0">
              <a:buNone/>
              <a:defRPr sz="2400" b="1" i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>
              <a:defRPr b="1" i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>
              <a:defRPr b="1" i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>
              <a:defRPr b="1" i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>
              <a:defRPr b="1" i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/>
              <a:t>Section 1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763588" y="3798681"/>
            <a:ext cx="2879725" cy="585788"/>
          </a:xfrm>
        </p:spPr>
        <p:txBody>
          <a:bodyPr>
            <a:normAutofit/>
          </a:bodyPr>
          <a:lstStyle>
            <a:lvl1pPr marL="0" indent="0">
              <a:buNone/>
              <a:defRPr sz="2400" b="1" i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>
              <a:defRPr b="1" i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>
              <a:defRPr b="1" i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>
              <a:defRPr b="1" i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>
              <a:defRPr b="1" i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/>
              <a:t>Section 2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763588" y="5245882"/>
            <a:ext cx="2879725" cy="585788"/>
          </a:xfrm>
        </p:spPr>
        <p:txBody>
          <a:bodyPr>
            <a:normAutofit/>
          </a:bodyPr>
          <a:lstStyle>
            <a:lvl1pPr marL="0" indent="0">
              <a:buNone/>
              <a:defRPr sz="2400" b="1" i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>
              <a:defRPr b="1" i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>
              <a:defRPr b="1" i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>
              <a:defRPr b="1" i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>
              <a:defRPr b="1" i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/>
              <a:t>Section 3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7"/>
          </p:nvPr>
        </p:nvSpPr>
        <p:spPr>
          <a:xfrm>
            <a:off x="4460401" y="5245882"/>
            <a:ext cx="6862444" cy="1026331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8"/>
          </p:nvPr>
        </p:nvSpPr>
        <p:spPr>
          <a:xfrm>
            <a:off x="4460401" y="2493173"/>
            <a:ext cx="6862444" cy="985834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9"/>
          </p:nvPr>
        </p:nvSpPr>
        <p:spPr>
          <a:xfrm>
            <a:off x="4460401" y="3798681"/>
            <a:ext cx="6862444" cy="1006084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070975" y="6327775"/>
            <a:ext cx="2743200" cy="365125"/>
          </a:xfrm>
        </p:spPr>
        <p:txBody>
          <a:bodyPr/>
          <a:lstStyle/>
          <a:p>
            <a:fld id="{B0FAAE45-A79E-4541-9F85-6F09D633C756}" type="slidenum">
              <a:rPr lang="en-US" smtClean="0"/>
              <a:t>‹#›</a:t>
            </a:fld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4236" y="248630"/>
            <a:ext cx="1579939" cy="353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0211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2986088" y="1728788"/>
            <a:ext cx="6429375" cy="3028950"/>
          </a:xfrm>
        </p:spPr>
        <p:txBody>
          <a:bodyPr>
            <a:normAutofit/>
          </a:bodyPr>
          <a:lstStyle>
            <a:lvl1pPr>
              <a:defRPr sz="2400" b="0" i="1" baseline="0">
                <a:latin typeface="Open Sans Light" charset="0"/>
                <a:ea typeface="Open Sans Light" charset="0"/>
                <a:cs typeface="Open Sans Light" charset="0"/>
              </a:defRPr>
            </a:lvl1pPr>
            <a:lvl2pPr>
              <a:defRPr sz="2400" b="0" i="1">
                <a:latin typeface="Open Sans Light" charset="0"/>
                <a:ea typeface="Open Sans Light" charset="0"/>
                <a:cs typeface="Open Sans Light" charset="0"/>
              </a:defRPr>
            </a:lvl2pPr>
            <a:lvl3pPr>
              <a:defRPr sz="2400" b="0" i="1">
                <a:latin typeface="Open Sans Light" charset="0"/>
                <a:ea typeface="Open Sans Light" charset="0"/>
                <a:cs typeface="Open Sans Light" charset="0"/>
              </a:defRPr>
            </a:lvl3pPr>
            <a:lvl4pPr>
              <a:defRPr sz="2400" b="0" i="1">
                <a:latin typeface="Open Sans Light" charset="0"/>
                <a:ea typeface="Open Sans Light" charset="0"/>
                <a:cs typeface="Open Sans Light" charset="0"/>
              </a:defRPr>
            </a:lvl4pPr>
            <a:lvl5pPr>
              <a:defRPr sz="2400" b="0" i="1">
                <a:latin typeface="Open Sans Light" charset="0"/>
                <a:ea typeface="Open Sans Light" charset="0"/>
                <a:cs typeface="Open Sans Light" charset="0"/>
              </a:defRPr>
            </a:lvl5pPr>
          </a:lstStyle>
          <a:p>
            <a:pPr lvl="0"/>
            <a:r>
              <a:rPr lang="en-US" dirty="0"/>
              <a:t>Click to edit quote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7" hasCustomPrompt="1"/>
          </p:nvPr>
        </p:nvSpPr>
        <p:spPr>
          <a:xfrm>
            <a:off x="7807325" y="4900616"/>
            <a:ext cx="2879725" cy="1228722"/>
          </a:xfrm>
        </p:spPr>
        <p:txBody>
          <a:bodyPr>
            <a:normAutofit/>
          </a:bodyPr>
          <a:lstStyle>
            <a:lvl1pPr>
              <a:defRPr sz="1600" baseline="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author of quote here</a:t>
            </a: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070975" y="6327775"/>
            <a:ext cx="2743200" cy="365125"/>
          </a:xfrm>
        </p:spPr>
        <p:txBody>
          <a:bodyPr/>
          <a:lstStyle/>
          <a:p>
            <a:fld id="{B0FAAE45-A79E-4541-9F85-6F09D633C756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4236" y="248630"/>
            <a:ext cx="1579939" cy="353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4691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ist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070975" y="6327775"/>
            <a:ext cx="2743200" cy="365125"/>
          </a:xfrm>
        </p:spPr>
        <p:txBody>
          <a:bodyPr/>
          <a:lstStyle/>
          <a:p>
            <a:fld id="{B0FAAE45-A79E-4541-9F85-6F09D633C75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763849" y="761892"/>
            <a:ext cx="5136415" cy="1595437"/>
          </a:xfrm>
        </p:spPr>
        <p:txBody>
          <a:bodyPr>
            <a:noAutofit/>
          </a:bodyPr>
          <a:lstStyle>
            <a:lvl1pPr marL="0" indent="0">
              <a:buNone/>
              <a:defRPr sz="6600" baseline="0">
                <a:solidFill>
                  <a:srgbClr val="006298"/>
                </a:solidFill>
                <a:latin typeface="Summer Font" charset="0"/>
                <a:ea typeface="Summer Font" charset="0"/>
                <a:cs typeface="Summer Font" charset="0"/>
              </a:defRPr>
            </a:lvl1pPr>
            <a:lvl2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2pPr>
            <a:lvl3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3pPr>
            <a:lvl4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4pPr>
            <a:lvl5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5pPr>
          </a:lstStyle>
          <a:p>
            <a:pPr lvl="0"/>
            <a:r>
              <a:rPr lang="en-US" dirty="0"/>
              <a:t>CLICK TO EDIT TITLE HERE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2729558" y="4853986"/>
            <a:ext cx="4121633" cy="712896"/>
          </a:xfrm>
        </p:spPr>
        <p:txBody>
          <a:bodyPr/>
          <a:lstStyle>
            <a:lvl1pPr>
              <a:lnSpc>
                <a:spcPct val="100000"/>
              </a:lnSpc>
              <a:spcBef>
                <a:spcPts val="1000"/>
              </a:spcBef>
              <a:defRPr sz="2400" b="1" i="0" baseline="0">
                <a:solidFill>
                  <a:srgbClr val="004A78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Big stat with a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huge impact.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7193413" y="4853986"/>
            <a:ext cx="4121633" cy="712896"/>
          </a:xfrm>
        </p:spPr>
        <p:txBody>
          <a:bodyPr/>
          <a:lstStyle>
            <a:lvl1pPr>
              <a:lnSpc>
                <a:spcPct val="100000"/>
              </a:lnSpc>
              <a:spcBef>
                <a:spcPts val="1000"/>
              </a:spcBef>
              <a:defRPr sz="2400" b="1" i="0" baseline="0">
                <a:solidFill>
                  <a:srgbClr val="0098D4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Big stat with a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huge impact.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2947287" y="2357329"/>
            <a:ext cx="1843087" cy="3114675"/>
          </a:xfrm>
        </p:spPr>
        <p:txBody>
          <a:bodyPr>
            <a:normAutofit/>
          </a:bodyPr>
          <a:lstStyle>
            <a:lvl1pPr marL="0" indent="0" algn="ctr">
              <a:buNone/>
              <a:defRPr sz="20000" b="1" i="0">
                <a:solidFill>
                  <a:srgbClr val="004A78"/>
                </a:solidFill>
                <a:latin typeface="Summer Font" charset="0"/>
                <a:ea typeface="Summer Font" charset="0"/>
                <a:cs typeface="Summer Font" charset="0"/>
              </a:defRPr>
            </a:lvl1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7458066" y="2357329"/>
            <a:ext cx="1843087" cy="3114675"/>
          </a:xfrm>
        </p:spPr>
        <p:txBody>
          <a:bodyPr>
            <a:normAutofit/>
          </a:bodyPr>
          <a:lstStyle>
            <a:lvl1pPr marL="0" indent="0" algn="ctr">
              <a:buNone/>
              <a:defRPr sz="20000" b="1" i="0">
                <a:solidFill>
                  <a:srgbClr val="0098D4"/>
                </a:solidFill>
                <a:latin typeface="Summer Font" charset="0"/>
                <a:ea typeface="Summer Font" charset="0"/>
                <a:cs typeface="Summer Font" charset="0"/>
              </a:defRPr>
            </a:lvl1pPr>
          </a:lstStyle>
          <a:p>
            <a:pPr lvl="0"/>
            <a:r>
              <a:rPr lang="en-US" dirty="0"/>
              <a:t>17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4236" y="248630"/>
            <a:ext cx="1579939" cy="353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8737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6952" y="225745"/>
            <a:ext cx="336367" cy="336367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 userDrawn="1"/>
        </p:nvSpPr>
        <p:spPr>
          <a:xfrm>
            <a:off x="1524000" y="2537643"/>
            <a:ext cx="9144000" cy="153235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Date 2016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070975" y="6327775"/>
            <a:ext cx="2743200" cy="365125"/>
          </a:xfrm>
        </p:spPr>
        <p:txBody>
          <a:bodyPr/>
          <a:lstStyle/>
          <a:p>
            <a:fld id="{B0FAAE45-A79E-4541-9F85-6F09D633C756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4236" y="248630"/>
            <a:ext cx="1579939" cy="353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359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/Divider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627" y="-16626"/>
            <a:ext cx="12208975" cy="6874626"/>
          </a:xfrm>
          <a:prstGeom prst="rect">
            <a:avLst/>
          </a:prstGeom>
        </p:spPr>
      </p:pic>
      <p:sp>
        <p:nvSpPr>
          <p:cNvPr id="12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867275" y="3713586"/>
            <a:ext cx="2457450" cy="657225"/>
          </a:xfrm>
        </p:spPr>
        <p:txBody>
          <a:bodyPr>
            <a:normAutofit/>
          </a:bodyPr>
          <a:lstStyle>
            <a:lvl1pPr marL="0" indent="0" algn="ctr">
              <a:buNone/>
              <a:defRPr sz="1600" b="0" i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Date Here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166937" y="2671835"/>
            <a:ext cx="7858125" cy="1549400"/>
          </a:xfrm>
        </p:spPr>
        <p:txBody>
          <a:bodyPr>
            <a:normAutofit/>
          </a:bodyPr>
          <a:lstStyle>
            <a:lvl1pPr marL="0" indent="0" algn="ctr">
              <a:buNone/>
              <a:defRPr sz="6600"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1pPr>
            <a:lvl2pPr marL="457200" indent="0" algn="ctr">
              <a:buNone/>
              <a:defRPr>
                <a:latin typeface="Summer Font" charset="0"/>
                <a:ea typeface="Summer Font" charset="0"/>
                <a:cs typeface="Summer Font" charset="0"/>
              </a:defRPr>
            </a:lvl2pPr>
            <a:lvl3pPr marL="914400" indent="0" algn="ctr">
              <a:buNone/>
              <a:defRPr>
                <a:latin typeface="Summer Font" charset="0"/>
                <a:ea typeface="Summer Font" charset="0"/>
                <a:cs typeface="Summer Font" charset="0"/>
              </a:defRPr>
            </a:lvl3pPr>
            <a:lvl4pPr marL="1371600" indent="0" algn="ctr">
              <a:buNone/>
              <a:defRPr>
                <a:latin typeface="Summer Font" charset="0"/>
                <a:ea typeface="Summer Font" charset="0"/>
                <a:cs typeface="Summer Font" charset="0"/>
              </a:defRPr>
            </a:lvl4pPr>
          </a:lstStyle>
          <a:p>
            <a:pPr lvl="0"/>
            <a:r>
              <a:rPr lang="en-US" dirty="0"/>
              <a:t>CLICK HERE TO EDIT HEADLINE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6810" y="307394"/>
            <a:ext cx="2122979" cy="480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834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/Divider Option 2: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627" y="-16626"/>
            <a:ext cx="12208975" cy="6874626"/>
          </a:xfrm>
          <a:prstGeom prst="rect">
            <a:avLst/>
          </a:prstGeom>
        </p:spPr>
      </p:pic>
      <p:sp>
        <p:nvSpPr>
          <p:cNvPr id="12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972049" y="3976210"/>
            <a:ext cx="6837738" cy="657225"/>
          </a:xfrm>
        </p:spPr>
        <p:txBody>
          <a:bodyPr>
            <a:normAutofit/>
          </a:bodyPr>
          <a:lstStyle>
            <a:lvl1pPr marL="0" indent="0" algn="l">
              <a:buNone/>
              <a:defRPr sz="1600" b="0" i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Date Here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972049" y="2155375"/>
            <a:ext cx="6837739" cy="1549400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6600"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1pPr>
            <a:lvl2pPr marL="457200" indent="0" algn="ctr">
              <a:buNone/>
              <a:defRPr>
                <a:latin typeface="Summer Font" charset="0"/>
                <a:ea typeface="Summer Font" charset="0"/>
                <a:cs typeface="Summer Font" charset="0"/>
              </a:defRPr>
            </a:lvl2pPr>
            <a:lvl3pPr marL="914400" indent="0" algn="ctr">
              <a:buNone/>
              <a:defRPr>
                <a:latin typeface="Summer Font" charset="0"/>
                <a:ea typeface="Summer Font" charset="0"/>
                <a:cs typeface="Summer Font" charset="0"/>
              </a:defRPr>
            </a:lvl3pPr>
            <a:lvl4pPr marL="1371600" indent="0" algn="ctr">
              <a:buNone/>
              <a:defRPr>
                <a:latin typeface="Summer Font" charset="0"/>
                <a:ea typeface="Summer Font" charset="0"/>
                <a:cs typeface="Summer Font" charset="0"/>
              </a:defRPr>
            </a:lvl4pPr>
          </a:lstStyle>
          <a:p>
            <a:pPr lvl="0"/>
            <a:r>
              <a:rPr lang="en-US" dirty="0"/>
              <a:t>CLICK HERE TO EDIT HEADLINE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6810" y="307394"/>
            <a:ext cx="2122979" cy="480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49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/Divider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627" y="-16626"/>
            <a:ext cx="12208975" cy="6874626"/>
          </a:xfrm>
          <a:prstGeom prst="rect">
            <a:avLst/>
          </a:prstGeom>
        </p:spPr>
      </p:pic>
      <p:sp>
        <p:nvSpPr>
          <p:cNvPr id="13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166937" y="2618790"/>
            <a:ext cx="7858125" cy="1549400"/>
          </a:xfrm>
        </p:spPr>
        <p:txBody>
          <a:bodyPr>
            <a:normAutofit/>
          </a:bodyPr>
          <a:lstStyle>
            <a:lvl1pPr marL="0" indent="0" algn="ctr">
              <a:buNone/>
              <a:defRPr sz="6600"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1pPr>
            <a:lvl2pPr marL="457200" indent="0" algn="ctr">
              <a:buNone/>
              <a:defRPr>
                <a:latin typeface="Summer Font" charset="0"/>
                <a:ea typeface="Summer Font" charset="0"/>
                <a:cs typeface="Summer Font" charset="0"/>
              </a:defRPr>
            </a:lvl2pPr>
            <a:lvl3pPr marL="914400" indent="0" algn="ctr">
              <a:buNone/>
              <a:defRPr>
                <a:latin typeface="Summer Font" charset="0"/>
                <a:ea typeface="Summer Font" charset="0"/>
                <a:cs typeface="Summer Font" charset="0"/>
              </a:defRPr>
            </a:lvl3pPr>
            <a:lvl4pPr marL="1371600" indent="0" algn="ctr">
              <a:buNone/>
              <a:defRPr>
                <a:latin typeface="Summer Font" charset="0"/>
                <a:ea typeface="Summer Font" charset="0"/>
                <a:cs typeface="Summer Font" charset="0"/>
              </a:defRPr>
            </a:lvl4pPr>
          </a:lstStyle>
          <a:p>
            <a:pPr lvl="0"/>
            <a:r>
              <a:rPr lang="en-US" dirty="0"/>
              <a:t>CLICK HERE TO EDIT HEADLINE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6810" y="307394"/>
            <a:ext cx="2122979" cy="480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052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/Divider Option 3: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626" y="-16626"/>
            <a:ext cx="12297552" cy="6924502"/>
          </a:xfrm>
          <a:prstGeom prst="rect">
            <a:avLst/>
          </a:prstGeom>
        </p:spPr>
      </p:pic>
      <p:sp>
        <p:nvSpPr>
          <p:cNvPr id="15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972049" y="1900238"/>
            <a:ext cx="6837739" cy="2971800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6600"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1pPr>
            <a:lvl2pPr marL="457200" indent="0" algn="ctr">
              <a:buNone/>
              <a:defRPr>
                <a:latin typeface="Summer Font" charset="0"/>
                <a:ea typeface="Summer Font" charset="0"/>
                <a:cs typeface="Summer Font" charset="0"/>
              </a:defRPr>
            </a:lvl2pPr>
            <a:lvl3pPr marL="914400" indent="0" algn="ctr">
              <a:buNone/>
              <a:defRPr>
                <a:latin typeface="Summer Font" charset="0"/>
                <a:ea typeface="Summer Font" charset="0"/>
                <a:cs typeface="Summer Font" charset="0"/>
              </a:defRPr>
            </a:lvl3pPr>
            <a:lvl4pPr marL="1371600" indent="0" algn="ctr">
              <a:buNone/>
              <a:defRPr>
                <a:latin typeface="Summer Font" charset="0"/>
                <a:ea typeface="Summer Font" charset="0"/>
                <a:cs typeface="Summer Font" charset="0"/>
              </a:defRPr>
            </a:lvl4pPr>
          </a:lstStyle>
          <a:p>
            <a:pPr lvl="0"/>
            <a:r>
              <a:rPr lang="en-US" dirty="0"/>
              <a:t>CLICK HERE TO EDIT HEADLINE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6810" y="307394"/>
            <a:ext cx="2122979" cy="480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086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/Divider O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5068"/>
          </a:xfrm>
          <a:prstGeom prst="rect">
            <a:avLst/>
          </a:prstGeom>
        </p:spPr>
      </p:pic>
      <p:sp>
        <p:nvSpPr>
          <p:cNvPr id="9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166937" y="2618790"/>
            <a:ext cx="7858125" cy="1549400"/>
          </a:xfrm>
        </p:spPr>
        <p:txBody>
          <a:bodyPr>
            <a:normAutofit/>
          </a:bodyPr>
          <a:lstStyle>
            <a:lvl1pPr marL="0" indent="0" algn="ctr">
              <a:buNone/>
              <a:defRPr sz="6600"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1pPr>
            <a:lvl2pPr marL="457200" indent="0" algn="ctr">
              <a:buNone/>
              <a:defRPr>
                <a:latin typeface="Summer Font" charset="0"/>
                <a:ea typeface="Summer Font" charset="0"/>
                <a:cs typeface="Summer Font" charset="0"/>
              </a:defRPr>
            </a:lvl2pPr>
            <a:lvl3pPr marL="914400" indent="0" algn="ctr">
              <a:buNone/>
              <a:defRPr>
                <a:latin typeface="Summer Font" charset="0"/>
                <a:ea typeface="Summer Font" charset="0"/>
                <a:cs typeface="Summer Font" charset="0"/>
              </a:defRPr>
            </a:lvl3pPr>
            <a:lvl4pPr marL="1371600" indent="0" algn="ctr">
              <a:buNone/>
              <a:defRPr>
                <a:latin typeface="Summer Font" charset="0"/>
                <a:ea typeface="Summer Font" charset="0"/>
                <a:cs typeface="Summer Font" charset="0"/>
              </a:defRPr>
            </a:lvl4pPr>
          </a:lstStyle>
          <a:p>
            <a:pPr lvl="0"/>
            <a:r>
              <a:rPr lang="en-US" dirty="0"/>
              <a:t>CLICK HERE TO EDIT HEADLINE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6810" y="307394"/>
            <a:ext cx="2122979" cy="480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197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/Divider Option 4: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5068"/>
          </a:xfrm>
          <a:prstGeom prst="rect">
            <a:avLst/>
          </a:prstGeom>
        </p:spPr>
      </p:pic>
      <p:sp>
        <p:nvSpPr>
          <p:cNvPr id="15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972049" y="1900238"/>
            <a:ext cx="6837739" cy="2971800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6600"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1pPr>
            <a:lvl2pPr marL="457200" indent="0" algn="ctr">
              <a:buNone/>
              <a:defRPr>
                <a:latin typeface="Summer Font" charset="0"/>
                <a:ea typeface="Summer Font" charset="0"/>
                <a:cs typeface="Summer Font" charset="0"/>
              </a:defRPr>
            </a:lvl2pPr>
            <a:lvl3pPr marL="914400" indent="0" algn="ctr">
              <a:buNone/>
              <a:defRPr>
                <a:latin typeface="Summer Font" charset="0"/>
                <a:ea typeface="Summer Font" charset="0"/>
                <a:cs typeface="Summer Font" charset="0"/>
              </a:defRPr>
            </a:lvl3pPr>
            <a:lvl4pPr marL="1371600" indent="0" algn="ctr">
              <a:buNone/>
              <a:defRPr>
                <a:latin typeface="Summer Font" charset="0"/>
                <a:ea typeface="Summer Font" charset="0"/>
                <a:cs typeface="Summer Font" charset="0"/>
              </a:defRPr>
            </a:lvl4pPr>
          </a:lstStyle>
          <a:p>
            <a:pPr lvl="0"/>
            <a:r>
              <a:rPr lang="en-US" dirty="0"/>
              <a:t>CLICK HERE TO EDIT HEADLINE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6810" y="307394"/>
            <a:ext cx="2122979" cy="480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791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Orange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5068"/>
          </a:xfrm>
          <a:prstGeom prst="rect">
            <a:avLst/>
          </a:prstGeom>
        </p:spPr>
      </p:pic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070975" y="6327775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0FAAE45-A79E-4541-9F85-6F09D633C75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763849" y="2468778"/>
            <a:ext cx="10737589" cy="914400"/>
          </a:xfrm>
        </p:spPr>
        <p:txBody>
          <a:bodyPr/>
          <a:lstStyle>
            <a:lvl1pPr>
              <a:defRPr sz="2400" b="1" i="0" baseline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Subtitle Goes Here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763849" y="3483876"/>
            <a:ext cx="10737589" cy="914400"/>
          </a:xfrm>
        </p:spPr>
        <p:txBody>
          <a:bodyPr>
            <a:normAutofit/>
          </a:bodyPr>
          <a:lstStyle>
            <a:lvl1pPr>
              <a:defRPr sz="2400" baseline="0">
                <a:solidFill>
                  <a:schemeClr val="bg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Body Copy is edited here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763849" y="761892"/>
            <a:ext cx="10737589" cy="1549400"/>
          </a:xfrm>
        </p:spPr>
        <p:txBody>
          <a:bodyPr>
            <a:normAutofit/>
          </a:bodyPr>
          <a:lstStyle>
            <a:lvl1pPr marL="0" indent="0" algn="l">
              <a:buNone/>
              <a:defRPr sz="6600"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1pPr>
            <a:lvl2pPr marL="457200" indent="0" algn="ctr">
              <a:buNone/>
              <a:defRPr>
                <a:latin typeface="Summer Font" charset="0"/>
                <a:ea typeface="Summer Font" charset="0"/>
                <a:cs typeface="Summer Font" charset="0"/>
              </a:defRPr>
            </a:lvl2pPr>
            <a:lvl3pPr marL="914400" indent="0" algn="ctr">
              <a:buNone/>
              <a:defRPr>
                <a:latin typeface="Summer Font" charset="0"/>
                <a:ea typeface="Summer Font" charset="0"/>
                <a:cs typeface="Summer Font" charset="0"/>
              </a:defRPr>
            </a:lvl3pPr>
            <a:lvl4pPr marL="1371600" indent="0" algn="ctr">
              <a:buNone/>
              <a:defRPr>
                <a:latin typeface="Summer Font" charset="0"/>
                <a:ea typeface="Summer Font" charset="0"/>
                <a:cs typeface="Summer Font" charset="0"/>
              </a:defRPr>
            </a:lvl4pPr>
          </a:lstStyle>
          <a:p>
            <a:pPr lvl="0"/>
            <a:r>
              <a:rPr lang="en-US" dirty="0"/>
              <a:t>CLICK HERE TO EDIT HEADLINE</a:t>
            </a: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4236" y="246841"/>
            <a:ext cx="1579939" cy="357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708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36">
          <p15:clr>
            <a:srgbClr val="FBAE40"/>
          </p15:clr>
        </p15:guide>
        <p15:guide id="2" pos="528">
          <p15:clr>
            <a:srgbClr val="FBAE40"/>
          </p15:clr>
        </p15:guide>
        <p15:guide id="3" orient="horz" pos="312">
          <p15:clr>
            <a:srgbClr val="FBAE40"/>
          </p15:clr>
        </p15:guide>
        <p15:guide id="4" orient="horz" pos="1752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Adobe Devanagari" panose="02040503050201020203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Adobe Devanagari" panose="02040503050201020203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dobe Devanagari" panose="02040503050201020203" pitchFamily="18" charset="0"/>
              </a:defRPr>
            </a:lvl1pPr>
          </a:lstStyle>
          <a:p>
            <a:fld id="{B0FAAE45-A79E-4541-9F85-6F09D633C75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5173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8" r:id="rId2"/>
    <p:sldLayoutId id="2147483679" r:id="rId3"/>
    <p:sldLayoutId id="2147483660" r:id="rId4"/>
    <p:sldLayoutId id="2147483669" r:id="rId5"/>
    <p:sldLayoutId id="2147483681" r:id="rId6"/>
    <p:sldLayoutId id="2147483670" r:id="rId7"/>
    <p:sldLayoutId id="2147483680" r:id="rId8"/>
    <p:sldLayoutId id="2147483662" r:id="rId9"/>
    <p:sldLayoutId id="2147483682" r:id="rId10"/>
    <p:sldLayoutId id="2147483666" r:id="rId11"/>
    <p:sldLayoutId id="2147483683" r:id="rId12"/>
    <p:sldLayoutId id="2147483663" r:id="rId13"/>
    <p:sldLayoutId id="2147483684" r:id="rId14"/>
    <p:sldLayoutId id="2147483667" r:id="rId15"/>
    <p:sldLayoutId id="2147483685" r:id="rId16"/>
    <p:sldLayoutId id="2147483664" r:id="rId17"/>
    <p:sldLayoutId id="2147483686" r:id="rId18"/>
    <p:sldLayoutId id="2147483665" r:id="rId19"/>
    <p:sldLayoutId id="2147483687" r:id="rId20"/>
    <p:sldLayoutId id="2147483668" r:id="rId21"/>
    <p:sldLayoutId id="2147483688" r:id="rId22"/>
    <p:sldLayoutId id="2147483689" r:id="rId23"/>
    <p:sldLayoutId id="2147483672" r:id="rId24"/>
    <p:sldLayoutId id="2147483675" r:id="rId25"/>
    <p:sldLayoutId id="2147483676" r:id="rId26"/>
    <p:sldLayoutId id="2147483677" r:id="rId27"/>
    <p:sldLayoutId id="2147483651" r:id="rId28"/>
    <p:sldLayoutId id="2147483674" r:id="rId2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Adobe Devanagari" panose="020405030502010202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b="0" i="0" kern="1200">
          <a:solidFill>
            <a:schemeClr val="tx1"/>
          </a:solidFill>
          <a:latin typeface="Adobe Devanagari" panose="02040503050201020203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tx1"/>
          </a:solidFill>
          <a:latin typeface="Adobe Devanagari" panose="020405030502010202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chemeClr val="tx1"/>
          </a:solidFill>
          <a:latin typeface="Adobe Devanagari" panose="020405030502010202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Adobe Devanagari" panose="020405030502010202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Adobe Devanagari" panose="020405030502010202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hyperlink" Target="https://au.cengage.com/repfinder/" TargetMode="Externa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ngage.com.au/" TargetMode="External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au.cengage.com/repfinder/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4506898" y="2791787"/>
            <a:ext cx="7506137" cy="1536934"/>
          </a:xfrm>
        </p:spPr>
        <p:txBody>
          <a:bodyPr>
            <a:normAutofit fontScale="92500" lnSpcReduction="10000"/>
          </a:bodyPr>
          <a:lstStyle/>
          <a:p>
            <a:r>
              <a:rPr lang="en-US" sz="5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Instructor dashboard</a:t>
            </a:r>
            <a:br>
              <a:rPr lang="en-US" sz="5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5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User guide</a:t>
            </a:r>
          </a:p>
          <a:p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Text Placeholder 1"/>
          <p:cNvSpPr txBox="1">
            <a:spLocks/>
          </p:cNvSpPr>
          <p:nvPr/>
        </p:nvSpPr>
        <p:spPr>
          <a:xfrm>
            <a:off x="10442950" y="6600473"/>
            <a:ext cx="1836136" cy="30107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b="0" i="0" kern="1200">
                <a:solidFill>
                  <a:schemeClr val="tx1"/>
                </a:solidFill>
                <a:latin typeface="Adobe Devanagari" panose="02040503050201020203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Adobe Devanagari" panose="020405030502010202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Adobe Devanagari" panose="020405030502010202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Adobe Devanagari" panose="020405030502010202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Adobe Devanagari" panose="020405030502010202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1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Last update: Oct 2020</a:t>
            </a:r>
          </a:p>
        </p:txBody>
      </p:sp>
    </p:spTree>
    <p:extLst>
      <p:ext uri="{BB962C8B-B14F-4D97-AF65-F5344CB8AC3E}">
        <p14:creationId xmlns:p14="http://schemas.microsoft.com/office/powerpoint/2010/main" val="20544785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B25C90-7DD6-4230-B78C-E8D46E34D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AAE45-A79E-4541-9F85-6F09D633C756}" type="slidenum">
              <a:rPr lang="en-US" smtClean="0"/>
              <a:t>10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CA80A33-1583-4A63-AAA3-E58A18BBD7CF}"/>
              </a:ext>
            </a:extLst>
          </p:cNvPr>
          <p:cNvSpPr txBox="1"/>
          <p:nvPr/>
        </p:nvSpPr>
        <p:spPr>
          <a:xfrm>
            <a:off x="564980" y="1152146"/>
            <a:ext cx="800017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Once you have found the title to review, click </a:t>
            </a:r>
            <a:r>
              <a:rPr lang="en-US" b="1" i="1" dirty="0">
                <a:solidFill>
                  <a:schemeClr val="tx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Instructor Next Steps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and select </a:t>
            </a:r>
            <a:r>
              <a:rPr lang="en-US" b="1" i="1" dirty="0">
                <a:solidFill>
                  <a:schemeClr val="tx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Request Resources </a:t>
            </a:r>
            <a:endParaRPr lang="en-AU" b="1" i="1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C942B5CA-C5BD-4B60-96CC-571A71F4413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6147" y="288783"/>
            <a:ext cx="10651864" cy="646331"/>
          </a:xfrm>
        </p:spPr>
        <p:txBody>
          <a:bodyPr/>
          <a:lstStyle/>
          <a:p>
            <a:r>
              <a:rPr lang="en-US" sz="4000" dirty="0">
                <a:solidFill>
                  <a:schemeClr val="tx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Request</a:t>
            </a:r>
          </a:p>
        </p:txBody>
      </p:sp>
      <p:pic>
        <p:nvPicPr>
          <p:cNvPr id="9" name="Picture 8" descr="Graphical user interface&#10;&#10;Description automatically generated">
            <a:extLst>
              <a:ext uri="{FF2B5EF4-FFF2-40B4-BE49-F238E27FC236}">
                <a16:creationId xmlns:a16="http://schemas.microsoft.com/office/drawing/2014/main" id="{976CDFEE-D955-43A0-A13F-15B7AD7B3A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830" y="2015510"/>
            <a:ext cx="9016340" cy="4553707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68F5AE10-4CF5-4D64-897B-3CD8B413CF62}"/>
              </a:ext>
            </a:extLst>
          </p:cNvPr>
          <p:cNvSpPr/>
          <p:nvPr/>
        </p:nvSpPr>
        <p:spPr>
          <a:xfrm>
            <a:off x="1736521" y="5201808"/>
            <a:ext cx="1756097" cy="536261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4324C0E-E99B-4420-A2FE-19B22A75903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24042"/>
          <a:stretch/>
        </p:blipFill>
        <p:spPr>
          <a:xfrm flipH="1" flipV="1">
            <a:off x="661577" y="5130337"/>
            <a:ext cx="926253" cy="607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9032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D1C92D-98A7-4F8C-854C-D5ACBEEEB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AAE45-A79E-4541-9F85-6F09D633C756}" type="slidenum">
              <a:rPr lang="en-US" smtClean="0"/>
              <a:t>11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295C39-25EB-4690-BE63-A0085D454A07}"/>
              </a:ext>
            </a:extLst>
          </p:cNvPr>
          <p:cNvSpPr txBox="1"/>
          <p:nvPr/>
        </p:nvSpPr>
        <p:spPr>
          <a:xfrm>
            <a:off x="568275" y="1115194"/>
            <a:ext cx="743482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1800" dirty="0">
                <a:solidFill>
                  <a:schemeClr val="tx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Select the resources you wish to review by checking the appropriate boxes, then click on </a:t>
            </a:r>
            <a:r>
              <a:rPr lang="en-AU" sz="1800" b="1" i="1" dirty="0">
                <a:solidFill>
                  <a:schemeClr val="tx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Continue to request form</a:t>
            </a:r>
            <a:endParaRPr lang="en-AU" sz="1800" dirty="0">
              <a:solidFill>
                <a:schemeClr val="tx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2EC16196-2301-40ED-8A11-37BFBA91617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6147" y="288783"/>
            <a:ext cx="10651864" cy="646331"/>
          </a:xfrm>
        </p:spPr>
        <p:txBody>
          <a:bodyPr/>
          <a:lstStyle/>
          <a:p>
            <a:r>
              <a:rPr lang="en-US" sz="4000" dirty="0">
                <a:solidFill>
                  <a:schemeClr val="tx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Request</a:t>
            </a:r>
          </a:p>
        </p:txBody>
      </p:sp>
      <p:pic>
        <p:nvPicPr>
          <p:cNvPr id="7" name="Picture 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9205D8E5-BAAC-4630-A957-0BC4B6CA72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4559" y="1829442"/>
            <a:ext cx="4842762" cy="4863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0785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D4DE2A-B3A7-4CC9-95FF-96DC017FE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AAE45-A79E-4541-9F85-6F09D633C756}" type="slidenum">
              <a:rPr lang="en-US" smtClean="0"/>
              <a:t>12</a:t>
            </a:fld>
            <a:endParaRPr lang="en-US"/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C2D505CF-D2D6-4C88-8414-811B55512EC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6147" y="288783"/>
            <a:ext cx="10651864" cy="646331"/>
          </a:xfrm>
        </p:spPr>
        <p:txBody>
          <a:bodyPr/>
          <a:lstStyle/>
          <a:p>
            <a:r>
              <a:rPr lang="en-US" sz="4000" dirty="0">
                <a:solidFill>
                  <a:schemeClr val="tx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Request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C488336-ADF6-4631-A24A-AF35081F0D47}"/>
              </a:ext>
            </a:extLst>
          </p:cNvPr>
          <p:cNvSpPr txBox="1"/>
          <p:nvPr/>
        </p:nvSpPr>
        <p:spPr>
          <a:xfrm>
            <a:off x="857774" y="1149184"/>
            <a:ext cx="730471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1800" dirty="0">
                <a:solidFill>
                  <a:schemeClr val="tx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Complete request form and choose your learning consultant, then hit </a:t>
            </a:r>
            <a:r>
              <a:rPr lang="en-AU" sz="1800" b="1" i="1" dirty="0">
                <a:solidFill>
                  <a:schemeClr val="tx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Send request</a:t>
            </a:r>
            <a:endParaRPr lang="en-AU" b="1" i="1" dirty="0">
              <a:solidFill>
                <a:schemeClr val="tx1">
                  <a:lumMod val="75000"/>
                </a:schemeClr>
              </a:solidFill>
            </a:endParaRPr>
          </a:p>
        </p:txBody>
      </p:sp>
      <p:pic>
        <p:nvPicPr>
          <p:cNvPr id="9" name="Picture 8" descr="Graphical user interface, application, email&#10;&#10;Description automatically generated">
            <a:extLst>
              <a:ext uri="{FF2B5EF4-FFF2-40B4-BE49-F238E27FC236}">
                <a16:creationId xmlns:a16="http://schemas.microsoft.com/office/drawing/2014/main" id="{4B0791D4-41B5-4AEB-B633-56711B30F4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737" y="1887522"/>
            <a:ext cx="4236271" cy="4276463"/>
          </a:xfrm>
          <a:prstGeom prst="rect">
            <a:avLst/>
          </a:prstGeom>
        </p:spPr>
      </p:pic>
      <p:pic>
        <p:nvPicPr>
          <p:cNvPr id="15" name="Picture 1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229ADD1F-7581-42C6-B720-799A9675F9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6209" y="2885844"/>
            <a:ext cx="6411454" cy="268444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08303678-7EE8-44A2-925A-A3409D9AB333}"/>
              </a:ext>
            </a:extLst>
          </p:cNvPr>
          <p:cNvSpPr txBox="1"/>
          <p:nvPr/>
        </p:nvSpPr>
        <p:spPr>
          <a:xfrm>
            <a:off x="5762079" y="5883859"/>
            <a:ext cx="581024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AU" sz="1200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Note:</a:t>
            </a:r>
          </a:p>
          <a:p>
            <a:pPr lvl="0"/>
            <a:r>
              <a:rPr lang="en-AU" sz="1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 can use any of the drop-down options to find your Learning Consultant </a:t>
            </a:r>
          </a:p>
          <a:p>
            <a:endParaRPr lang="en-AU" sz="11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82975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5FD24C-B4F2-4D11-91A4-2528787B2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AAE45-A79E-4541-9F85-6F09D633C756}" type="slidenum">
              <a:rPr lang="en-US" smtClean="0"/>
              <a:t>13</a:t>
            </a:fld>
            <a:endParaRPr lang="en-US"/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B7121553-6740-4619-9BF1-FD49E85524F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6147" y="288783"/>
            <a:ext cx="10651864" cy="646331"/>
          </a:xfrm>
        </p:spPr>
        <p:txBody>
          <a:bodyPr/>
          <a:lstStyle/>
          <a:p>
            <a:r>
              <a:rPr lang="en-US" sz="4000" dirty="0">
                <a:solidFill>
                  <a:schemeClr val="tx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Success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2F58605-3E8D-4A87-B9E0-0AD1A713F9FF}"/>
              </a:ext>
            </a:extLst>
          </p:cNvPr>
          <p:cNvSpPr txBox="1"/>
          <p:nvPr/>
        </p:nvSpPr>
        <p:spPr>
          <a:xfrm>
            <a:off x="857774" y="1149184"/>
            <a:ext cx="730471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1800" dirty="0">
                <a:solidFill>
                  <a:schemeClr val="tx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Your resources will now be available on your dashboard.</a:t>
            </a:r>
            <a:endParaRPr lang="en-AU" b="1" i="1" dirty="0">
              <a:solidFill>
                <a:schemeClr val="tx1">
                  <a:lumMod val="75000"/>
                </a:schemeClr>
              </a:solidFill>
            </a:endParaRPr>
          </a:p>
        </p:txBody>
      </p:sp>
      <p:pic>
        <p:nvPicPr>
          <p:cNvPr id="9" name="Picture 8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49927F4F-8740-42D8-A012-96BA3E7C40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8602" y="1763837"/>
            <a:ext cx="4194495" cy="4889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8276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399194" y="354857"/>
            <a:ext cx="6429723" cy="651823"/>
          </a:xfrm>
        </p:spPr>
        <p:txBody>
          <a:bodyPr/>
          <a:lstStyle/>
          <a:p>
            <a:r>
              <a:rPr lang="en-US" sz="4000" dirty="0">
                <a:solidFill>
                  <a:schemeClr val="tx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Have Questions?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5417192" y="2185473"/>
            <a:ext cx="5748547" cy="158118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AU" sz="1800" dirty="0">
                <a:solidFill>
                  <a:schemeClr val="tx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If you have any questions or require any assistance navigating the resources, please do not hesitate to contact your </a:t>
            </a:r>
            <a:r>
              <a:rPr lang="en-AU" sz="1800" b="1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2"/>
              </a:rPr>
              <a:t>Cengage learning consultant</a:t>
            </a:r>
            <a:endParaRPr lang="en-AU" sz="1800" b="1" dirty="0">
              <a:solidFill>
                <a:schemeClr val="bg2">
                  <a:lumMod val="1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endParaRPr lang="en-AU" sz="1600" dirty="0">
              <a:solidFill>
                <a:schemeClr val="bg2">
                  <a:lumMod val="1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endParaRPr lang="en-AU" sz="1600" dirty="0">
              <a:solidFill>
                <a:schemeClr val="bg2">
                  <a:lumMod val="1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lvl="0" indent="-457200">
              <a:buFont typeface="+mj-lt"/>
              <a:buAutoNum type="arabicPeriod" startAt="3"/>
            </a:pPr>
            <a:endParaRPr lang="en-AU" sz="1400" dirty="0">
              <a:solidFill>
                <a:schemeClr val="bg2">
                  <a:lumMod val="1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AAE45-A79E-4541-9F85-6F09D633C756}" type="slidenum">
              <a:rPr lang="en-US" smtClean="0"/>
              <a:t>14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165" y="1792906"/>
            <a:ext cx="2574279" cy="2109582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4924695" y="1393632"/>
            <a:ext cx="0" cy="366102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7130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AAE45-A79E-4541-9F85-6F09D633C756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394097" y="1606826"/>
            <a:ext cx="7408601" cy="12495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b="0" i="1" dirty="0">
                <a:latin typeface="+mn-lt"/>
              </a:rPr>
              <a:t>The place to find and manage </a:t>
            </a:r>
            <a:r>
              <a:rPr lang="en-AU" sz="2600" b="0" i="1" dirty="0">
                <a:latin typeface="+mn-lt"/>
              </a:rPr>
              <a:t>ready-made teaching and learning tools for your chosen resource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394097" y="2747074"/>
            <a:ext cx="8307128" cy="301837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dirty="0">
                <a:latin typeface="+mj-lt"/>
              </a:rPr>
              <a:t>Examples include:</a:t>
            </a:r>
          </a:p>
          <a:p>
            <a:pPr lvl="1"/>
            <a:r>
              <a:rPr lang="en-US" sz="2000" dirty="0">
                <a:solidFill>
                  <a:schemeClr val="bg1"/>
                </a:solidFill>
                <a:latin typeface="+mj-lt"/>
              </a:rPr>
              <a:t>Chapter-by-chapter PowerPoints</a:t>
            </a:r>
          </a:p>
          <a:p>
            <a:pPr lvl="1"/>
            <a:r>
              <a:rPr lang="en-US" sz="2000" dirty="0">
                <a:solidFill>
                  <a:schemeClr val="bg1"/>
                </a:solidFill>
                <a:latin typeface="+mj-lt"/>
              </a:rPr>
              <a:t>Instructors manuals</a:t>
            </a:r>
          </a:p>
          <a:p>
            <a:pPr lvl="1"/>
            <a:r>
              <a:rPr lang="en-US" sz="2000" dirty="0">
                <a:solidFill>
                  <a:schemeClr val="bg1"/>
                </a:solidFill>
                <a:latin typeface="+mj-lt"/>
              </a:rPr>
              <a:t>Mapping grids</a:t>
            </a:r>
          </a:p>
          <a:p>
            <a:pPr lvl="1"/>
            <a:r>
              <a:rPr lang="en-US" sz="2000" dirty="0">
                <a:solidFill>
                  <a:schemeClr val="bg1"/>
                </a:solidFill>
                <a:latin typeface="+mj-lt"/>
              </a:rPr>
              <a:t>Additional content and learning activities</a:t>
            </a:r>
          </a:p>
          <a:p>
            <a:pPr lvl="1"/>
            <a:r>
              <a:rPr lang="en-US" sz="2000" dirty="0">
                <a:solidFill>
                  <a:schemeClr val="bg1"/>
                </a:solidFill>
                <a:latin typeface="+mj-lt"/>
              </a:rPr>
              <a:t>Media, including videos and simulations</a:t>
            </a:r>
          </a:p>
          <a:p>
            <a:pPr lvl="1"/>
            <a:r>
              <a:rPr lang="en-US" sz="2000" dirty="0">
                <a:solidFill>
                  <a:schemeClr val="bg1"/>
                </a:solidFill>
                <a:latin typeface="+mj-lt"/>
              </a:rPr>
              <a:t>Our digital learning platforms such as </a:t>
            </a:r>
            <a:r>
              <a:rPr lang="en-US" sz="2000" i="1" dirty="0">
                <a:solidFill>
                  <a:schemeClr val="bg1"/>
                </a:solidFill>
                <a:latin typeface="+mj-lt"/>
              </a:rPr>
              <a:t>MindTap</a:t>
            </a:r>
          </a:p>
          <a:p>
            <a:pPr marL="457200" lvl="1" indent="0">
              <a:buNone/>
            </a:pPr>
            <a:endParaRPr lang="en-US" sz="2000" dirty="0">
              <a:solidFill>
                <a:schemeClr val="bg1"/>
              </a:solidFill>
              <a:latin typeface="+mj-lt"/>
            </a:endParaRPr>
          </a:p>
          <a:p>
            <a:pPr marL="457200" lvl="1" indent="0">
              <a:buNone/>
            </a:pPr>
            <a:r>
              <a:rPr lang="en-US" sz="2000" dirty="0">
                <a:solidFill>
                  <a:schemeClr val="bg1"/>
                </a:solidFill>
                <a:latin typeface="+mj-lt"/>
              </a:rPr>
              <a:t>And much, much more!</a:t>
            </a:r>
          </a:p>
          <a:p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94097" y="595101"/>
            <a:ext cx="7768391" cy="738749"/>
          </a:xfrm>
        </p:spPr>
        <p:txBody>
          <a:bodyPr>
            <a:normAutofit fontScale="85000" lnSpcReduction="10000"/>
          </a:bodyPr>
          <a:lstStyle/>
          <a:p>
            <a:r>
              <a:rPr lang="en-US" sz="4000" dirty="0">
                <a:solidFill>
                  <a:schemeClr val="tx1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Your Cengage instructor dashboard</a:t>
            </a:r>
          </a:p>
        </p:txBody>
      </p:sp>
    </p:spTree>
    <p:extLst>
      <p:ext uri="{BB962C8B-B14F-4D97-AF65-F5344CB8AC3E}">
        <p14:creationId xmlns:p14="http://schemas.microsoft.com/office/powerpoint/2010/main" val="3848046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02688">
            <a:off x="9200611" y="2173538"/>
            <a:ext cx="1298709" cy="1319162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426119" y="316169"/>
            <a:ext cx="4036824" cy="612868"/>
          </a:xfrm>
        </p:spPr>
        <p:txBody>
          <a:bodyPr/>
          <a:lstStyle/>
          <a:p>
            <a:r>
              <a:rPr lang="en-US" sz="4000" dirty="0">
                <a:solidFill>
                  <a:schemeClr val="tx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Getting Started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820976" y="1415664"/>
            <a:ext cx="10327993" cy="612868"/>
          </a:xfrm>
        </p:spPr>
        <p:txBody>
          <a:bodyPr>
            <a:noAutofit/>
          </a:bodyPr>
          <a:lstStyle/>
          <a:p>
            <a:pPr marL="0" lvl="0" indent="0">
              <a:lnSpc>
                <a:spcPct val="160000"/>
              </a:lnSpc>
              <a:buNone/>
            </a:pPr>
            <a:r>
              <a:rPr lang="en-US" sz="18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Visit </a:t>
            </a:r>
            <a:r>
              <a:rPr lang="en-US" sz="1800" b="1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au.cengage.com</a:t>
            </a:r>
            <a:r>
              <a:rPr lang="en-US" sz="1800" dirty="0">
                <a:solidFill>
                  <a:srgbClr val="81D0E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</a:t>
            </a:r>
            <a:r>
              <a:rPr lang="en-US" sz="18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click on </a:t>
            </a:r>
            <a:r>
              <a:rPr lang="en-US" sz="1800" b="1" i="1" dirty="0">
                <a:solidFill>
                  <a:schemeClr val="tx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Sign</a:t>
            </a:r>
            <a:r>
              <a:rPr lang="en-US" sz="1800" b="1" i="1" dirty="0">
                <a:solidFill>
                  <a:schemeClr val="tx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 </a:t>
            </a:r>
            <a:r>
              <a:rPr lang="en-US" sz="18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(top right-hand corner of screen)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AAE45-A79E-4541-9F85-6F09D633C756}" type="slidenum">
              <a:rPr lang="en-US" smtClean="0"/>
              <a:t>3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FE8C2FF-6DB8-4495-A8E1-9ECF9B23F1A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3133"/>
          <a:stretch/>
        </p:blipFill>
        <p:spPr>
          <a:xfrm>
            <a:off x="1926679" y="2833119"/>
            <a:ext cx="6909969" cy="1223862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7640483" y="2905618"/>
            <a:ext cx="1480825" cy="1046764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266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4FEE9F-982C-4027-A6F8-C7219380D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AAE45-A79E-4541-9F85-6F09D633C756}" type="slidenum">
              <a:rPr lang="en-US" smtClean="0"/>
              <a:t>4</a:t>
            </a:fld>
            <a:endParaRPr lang="en-US"/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C0E229AA-3927-4F42-86B0-12CAA571997F}"/>
              </a:ext>
            </a:extLst>
          </p:cNvPr>
          <p:cNvSpPr txBox="1">
            <a:spLocks/>
          </p:cNvSpPr>
          <p:nvPr/>
        </p:nvSpPr>
        <p:spPr>
          <a:xfrm>
            <a:off x="426119" y="316169"/>
            <a:ext cx="4036824" cy="612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6600" b="0" i="0" kern="1200" baseline="0">
                <a:solidFill>
                  <a:srgbClr val="006298"/>
                </a:solidFill>
                <a:latin typeface="Summer Font" charset="0"/>
                <a:ea typeface="Summer Font" charset="0"/>
                <a:cs typeface="Summer Fon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>
                <a:solidFill>
                  <a:schemeClr val="tx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Login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AC7A58F-01A3-44A8-BB9E-D0CD2DC4A0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8779" y="2035972"/>
            <a:ext cx="4505325" cy="250507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28B54ED-8360-4C31-9A58-BD63F4EA51CC}"/>
              </a:ext>
            </a:extLst>
          </p:cNvPr>
          <p:cNvSpPr txBox="1"/>
          <p:nvPr/>
        </p:nvSpPr>
        <p:spPr>
          <a:xfrm>
            <a:off x="1785710" y="4822028"/>
            <a:ext cx="10028465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600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Need help? </a:t>
            </a:r>
            <a:br>
              <a:rPr lang="en-US" sz="1000" b="1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en-US" sz="1000" b="1" dirty="0">
              <a:solidFill>
                <a:schemeClr val="bg2">
                  <a:lumMod val="1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/>
            <a:r>
              <a:rPr lang="en-US" sz="1100" b="1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 can’t remember my username</a:t>
            </a:r>
          </a:p>
          <a:p>
            <a:pPr lvl="0"/>
            <a:r>
              <a:rPr lang="en-US" sz="11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Try using your institutional email address. If this does not work, contact your </a:t>
            </a:r>
            <a:r>
              <a:rPr lang="en-US" sz="1100" b="1" i="1" dirty="0">
                <a:solidFill>
                  <a:schemeClr val="tx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Cengage learning consultant</a:t>
            </a:r>
            <a:r>
              <a:rPr lang="en-US" sz="11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for assistance.</a:t>
            </a:r>
          </a:p>
          <a:p>
            <a:pPr lvl="0"/>
            <a:endParaRPr lang="en-US" sz="1100" u="sng" dirty="0">
              <a:solidFill>
                <a:schemeClr val="bg2">
                  <a:lumMod val="1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/>
            <a:r>
              <a:rPr lang="en-US" sz="1100" b="1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 forgot my password</a:t>
            </a:r>
          </a:p>
          <a:p>
            <a:pPr lvl="0"/>
            <a:r>
              <a:rPr lang="en-US" sz="11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If you have accessed the dashboard in the past and since forgotten your password, please contact your </a:t>
            </a:r>
            <a:r>
              <a:rPr lang="en-US" sz="1100" b="1" i="1" dirty="0">
                <a:solidFill>
                  <a:schemeClr val="tx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Cengage learning consultant</a:t>
            </a:r>
            <a:r>
              <a:rPr lang="en-US" sz="11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lvl="0"/>
            <a:endParaRPr lang="en-US" sz="1100" dirty="0">
              <a:solidFill>
                <a:schemeClr val="bg2">
                  <a:lumMod val="1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/>
            <a:r>
              <a:rPr lang="en-US" sz="1100" b="1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 was never set up with a username or password </a:t>
            </a:r>
          </a:p>
          <a:p>
            <a:r>
              <a:rPr lang="en-US" sz="11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Contact your </a:t>
            </a:r>
            <a:r>
              <a:rPr lang="en-US" sz="1100" b="1" i="1" dirty="0">
                <a:solidFill>
                  <a:schemeClr val="tx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Cengage learning consultant</a:t>
            </a:r>
            <a:r>
              <a:rPr lang="en-US" sz="11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for assistance.</a:t>
            </a:r>
            <a:endParaRPr lang="en-US" sz="1100" u="sng" dirty="0">
              <a:solidFill>
                <a:srgbClr val="004A78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C72B7FA-B51C-48ED-B03F-85A3EACB8E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119" y="5246894"/>
            <a:ext cx="1216529" cy="99692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435A57A-360A-4A7A-9455-321033A593A9}"/>
              </a:ext>
            </a:extLst>
          </p:cNvPr>
          <p:cNvSpPr txBox="1"/>
          <p:nvPr/>
        </p:nvSpPr>
        <p:spPr>
          <a:xfrm>
            <a:off x="764063" y="1314426"/>
            <a:ext cx="328781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Enter</a:t>
            </a:r>
            <a:r>
              <a:rPr lang="en-US" sz="1800" dirty="0">
                <a:solidFill>
                  <a:schemeClr val="tx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your login credentials</a:t>
            </a:r>
            <a:endParaRPr lang="en-AU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0987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42321AD8-EBB6-46A4-BF27-52D607F47E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02688">
            <a:off x="6681039" y="2951745"/>
            <a:ext cx="969037" cy="984298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0C2D59-5EB9-4689-85E8-D486761FC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AAE45-A79E-4541-9F85-6F09D633C756}" type="slidenum">
              <a:rPr lang="en-US" smtClean="0"/>
              <a:t>5</a:t>
            </a:fld>
            <a:endParaRPr lang="en-US"/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78DE2736-7A30-46AC-928B-FF203CA2F6C5}"/>
              </a:ext>
            </a:extLst>
          </p:cNvPr>
          <p:cNvSpPr txBox="1">
            <a:spLocks/>
          </p:cNvSpPr>
          <p:nvPr/>
        </p:nvSpPr>
        <p:spPr>
          <a:xfrm>
            <a:off x="436147" y="288783"/>
            <a:ext cx="10651864" cy="10800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6600" b="0" i="0" kern="1200" baseline="0">
                <a:solidFill>
                  <a:srgbClr val="006298"/>
                </a:solidFill>
                <a:latin typeface="Summer Font" charset="0"/>
                <a:ea typeface="Summer Font" charset="0"/>
                <a:cs typeface="Summer Fon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>
                <a:solidFill>
                  <a:schemeClr val="tx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Access your resources</a:t>
            </a:r>
          </a:p>
        </p:txBody>
      </p:sp>
      <p:pic>
        <p:nvPicPr>
          <p:cNvPr id="8" name="Picture 7" descr="A picture containing graphical user interface, application&#10;&#10;Description automatically generated">
            <a:extLst>
              <a:ext uri="{FF2B5EF4-FFF2-40B4-BE49-F238E27FC236}">
                <a16:creationId xmlns:a16="http://schemas.microsoft.com/office/drawing/2014/main" id="{83CCC518-DF92-4C6C-8A08-282B6B8C1D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5104" y="1875320"/>
            <a:ext cx="2354838" cy="362376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2EBC8FA-016A-4C55-9F96-033702C75A2F}"/>
              </a:ext>
            </a:extLst>
          </p:cNvPr>
          <p:cNvSpPr txBox="1"/>
          <p:nvPr/>
        </p:nvSpPr>
        <p:spPr>
          <a:xfrm>
            <a:off x="705340" y="1241949"/>
            <a:ext cx="60946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Click on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b="1" i="1" dirty="0">
                <a:solidFill>
                  <a:schemeClr val="tx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Account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and s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elect </a:t>
            </a:r>
            <a:r>
              <a:rPr lang="en-US" b="1" i="1" dirty="0">
                <a:solidFill>
                  <a:schemeClr val="tx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My Dashboard</a:t>
            </a:r>
            <a:endParaRPr lang="en-AU" b="1" i="1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502EFE9-F6BB-442B-8F72-89D6CCB9FB65}"/>
              </a:ext>
            </a:extLst>
          </p:cNvPr>
          <p:cNvSpPr/>
          <p:nvPr/>
        </p:nvSpPr>
        <p:spPr>
          <a:xfrm>
            <a:off x="4571962" y="3825379"/>
            <a:ext cx="2101122" cy="460013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351723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F4BBDD-46D7-43B0-A81D-16DDD1A47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AAE45-A79E-4541-9F85-6F09D633C756}" type="slidenum">
              <a:rPr lang="en-US" smtClean="0"/>
              <a:t>6</a:t>
            </a:fld>
            <a:endParaRPr lang="en-US"/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93B015B8-F3A6-4948-AA55-FF75209CF807}"/>
              </a:ext>
            </a:extLst>
          </p:cNvPr>
          <p:cNvSpPr txBox="1">
            <a:spLocks/>
          </p:cNvSpPr>
          <p:nvPr/>
        </p:nvSpPr>
        <p:spPr>
          <a:xfrm>
            <a:off x="436147" y="288783"/>
            <a:ext cx="10651864" cy="10800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6600" b="0" i="0" kern="1200" baseline="0">
                <a:solidFill>
                  <a:srgbClr val="006298"/>
                </a:solidFill>
                <a:latin typeface="Summer Font" charset="0"/>
                <a:ea typeface="Summer Font" charset="0"/>
                <a:cs typeface="Summer Fon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>
                <a:solidFill>
                  <a:schemeClr val="tx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Your dashboard</a:t>
            </a:r>
          </a:p>
        </p:txBody>
      </p:sp>
      <p:pic>
        <p:nvPicPr>
          <p:cNvPr id="8" name="Picture 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36B03166-C409-44D5-89CA-44B0955338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314"/>
          <a:stretch/>
        </p:blipFill>
        <p:spPr>
          <a:xfrm>
            <a:off x="3003572" y="1041285"/>
            <a:ext cx="6184855" cy="575228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4FC5EA2-AA72-45DB-AC39-9C3566E98C56}"/>
              </a:ext>
            </a:extLst>
          </p:cNvPr>
          <p:cNvSpPr txBox="1"/>
          <p:nvPr/>
        </p:nvSpPr>
        <p:spPr>
          <a:xfrm>
            <a:off x="257985" y="4120312"/>
            <a:ext cx="262813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>
              <a:buNone/>
            </a:pPr>
            <a:r>
              <a:rPr lang="en-AU" sz="16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Click on </a:t>
            </a:r>
            <a:r>
              <a:rPr lang="en-AU" sz="1600" b="1" i="1" dirty="0">
                <a:solidFill>
                  <a:schemeClr val="tx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View resources</a:t>
            </a:r>
            <a:r>
              <a:rPr lang="en-AU" sz="1600" i="1" dirty="0">
                <a:solidFill>
                  <a:schemeClr val="tx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AU" sz="16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 access teaching resources. 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F559351-3D06-41C8-80F4-1B82984FB4CF}"/>
              </a:ext>
            </a:extLst>
          </p:cNvPr>
          <p:cNvSpPr/>
          <p:nvPr/>
        </p:nvSpPr>
        <p:spPr>
          <a:xfrm>
            <a:off x="3070677" y="5769805"/>
            <a:ext cx="1688201" cy="557970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82EA1AF-B215-464D-BF89-BAEF5DB570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70884" flipV="1">
            <a:off x="1064180" y="5083497"/>
            <a:ext cx="1193910" cy="1212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940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AAE45-A79E-4541-9F85-6F09D633C756}" type="slidenum">
              <a:rPr lang="en-US" smtClean="0"/>
              <a:t>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13344" y="5959259"/>
            <a:ext cx="9530307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AU" sz="1200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Looking for more?</a:t>
            </a:r>
          </a:p>
          <a:p>
            <a:pPr lvl="0"/>
            <a:r>
              <a:rPr lang="en-AU" sz="1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If you wish to know more about any of the additional learning resources available for a title, such as </a:t>
            </a:r>
            <a:r>
              <a:rPr lang="en-AU" sz="1200" i="1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MindTap</a:t>
            </a:r>
            <a:r>
              <a:rPr lang="en-AU" sz="1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or if you would like a demonstration of how they work, please contact your Cengage learning consultant.</a:t>
            </a:r>
          </a:p>
          <a:p>
            <a:endParaRPr lang="en-AU" sz="11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F629BBC-D80F-4B49-80E3-65F5428B0938}"/>
              </a:ext>
            </a:extLst>
          </p:cNvPr>
          <p:cNvSpPr txBox="1"/>
          <p:nvPr/>
        </p:nvSpPr>
        <p:spPr>
          <a:xfrm>
            <a:off x="586328" y="1128476"/>
            <a:ext cx="1052069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1600" dirty="0">
                <a:solidFill>
                  <a:schemeClr val="tx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Select </a:t>
            </a:r>
            <a:r>
              <a:rPr lang="en-AU" sz="1600" b="1" i="1" dirty="0">
                <a:solidFill>
                  <a:schemeClr val="tx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Instructor Companion Site </a:t>
            </a:r>
            <a:r>
              <a:rPr lang="en-AU" sz="1600" dirty="0">
                <a:solidFill>
                  <a:schemeClr val="tx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 get access to the available teaching tools.</a:t>
            </a:r>
            <a:endParaRPr lang="en-AU" sz="16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3" name="Text Placeholder 1">
            <a:extLst>
              <a:ext uri="{FF2B5EF4-FFF2-40B4-BE49-F238E27FC236}">
                <a16:creationId xmlns:a16="http://schemas.microsoft.com/office/drawing/2014/main" id="{992BAB46-810A-4066-A970-2E7279C453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6119" y="316169"/>
            <a:ext cx="4036824" cy="612868"/>
          </a:xfrm>
        </p:spPr>
        <p:txBody>
          <a:bodyPr/>
          <a:lstStyle/>
          <a:p>
            <a:r>
              <a:rPr lang="en-US" sz="4000" dirty="0">
                <a:solidFill>
                  <a:schemeClr val="tx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Access</a:t>
            </a:r>
          </a:p>
        </p:txBody>
      </p:sp>
      <p:pic>
        <p:nvPicPr>
          <p:cNvPr id="14" name="Picture 13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F0DC117F-65AF-4175-92D7-12CB03E245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4987" y="1993800"/>
            <a:ext cx="6019498" cy="3807204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4462943" y="3614439"/>
            <a:ext cx="1756097" cy="441218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577854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436147" y="288783"/>
            <a:ext cx="10651864" cy="1080018"/>
          </a:xfrm>
        </p:spPr>
        <p:txBody>
          <a:bodyPr/>
          <a:lstStyle/>
          <a:p>
            <a:r>
              <a:rPr lang="en-US" sz="4000" dirty="0">
                <a:solidFill>
                  <a:schemeClr val="tx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Find new resources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AAE45-A79E-4541-9F85-6F09D633C756}" type="slidenum">
              <a:rPr lang="en-US" smtClean="0"/>
              <a:t>8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44968">
            <a:off x="10561838" y="2315236"/>
            <a:ext cx="950269" cy="96523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D5A60D1-C13F-4009-B653-80687DB49B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2888" y="2678284"/>
            <a:ext cx="9296400" cy="1095375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CD2688BA-E604-44F9-A3C7-06797A143582}"/>
              </a:ext>
            </a:extLst>
          </p:cNvPr>
          <p:cNvSpPr/>
          <p:nvPr/>
        </p:nvSpPr>
        <p:spPr>
          <a:xfrm>
            <a:off x="7883764" y="2586682"/>
            <a:ext cx="2615524" cy="1046764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1105DCC-9500-4F90-9FB5-C15552BD30D3}"/>
              </a:ext>
            </a:extLst>
          </p:cNvPr>
          <p:cNvSpPr txBox="1"/>
          <p:nvPr/>
        </p:nvSpPr>
        <p:spPr>
          <a:xfrm>
            <a:off x="556591" y="1184135"/>
            <a:ext cx="60946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From the dashboard, click </a:t>
            </a:r>
            <a:r>
              <a:rPr lang="en-US" b="1" i="1" dirty="0">
                <a:solidFill>
                  <a:schemeClr val="tx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Add more resources</a:t>
            </a:r>
            <a:endParaRPr lang="en-AU" b="1" i="1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6211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B0A9A4-3AA0-441E-BD52-5A94C7B5F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AAE45-A79E-4541-9F85-6F09D633C756}" type="slidenum">
              <a:rPr lang="en-US" smtClean="0"/>
              <a:t>9</a:t>
            </a:fld>
            <a:endParaRPr lang="en-US"/>
          </a:p>
        </p:txBody>
      </p:sp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38B88B59-F0DE-4A47-B5E7-A3CC5DAF68C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6147" y="288783"/>
            <a:ext cx="10651864" cy="1080018"/>
          </a:xfrm>
        </p:spPr>
        <p:txBody>
          <a:bodyPr/>
          <a:lstStyle/>
          <a:p>
            <a:r>
              <a:rPr lang="en-US" sz="4000" dirty="0">
                <a:solidFill>
                  <a:schemeClr val="tx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Search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0ED398D3-D6B8-4661-BBF6-1C2AC34670A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93596" y="1253098"/>
            <a:ext cx="5967930" cy="393774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AU" sz="1800" dirty="0">
                <a:solidFill>
                  <a:schemeClr val="tx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Type the title, author or ISBN into the search bar.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AU" sz="1400" dirty="0">
              <a:solidFill>
                <a:schemeClr val="tx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E4C320-5513-451B-B396-10339D1D70DD}"/>
              </a:ext>
            </a:extLst>
          </p:cNvPr>
          <p:cNvSpPr txBox="1"/>
          <p:nvPr/>
        </p:nvSpPr>
        <p:spPr>
          <a:xfrm>
            <a:off x="1086174" y="4059955"/>
            <a:ext cx="167787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AU" sz="16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Alternatively, you can </a:t>
            </a:r>
            <a:r>
              <a:rPr lang="en-AU" sz="1600" b="1" i="1" dirty="0">
                <a:solidFill>
                  <a:schemeClr val="tx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Browse by discipline</a:t>
            </a:r>
            <a:r>
              <a:rPr lang="en-AU" sz="16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  <p:pic>
        <p:nvPicPr>
          <p:cNvPr id="8" name="Picture 7" descr="Graphical user interface&#10;&#10;Description automatically generated">
            <a:extLst>
              <a:ext uri="{FF2B5EF4-FFF2-40B4-BE49-F238E27FC236}">
                <a16:creationId xmlns:a16="http://schemas.microsoft.com/office/drawing/2014/main" id="{204FACFA-67AD-4F3C-A0CC-37E2723C78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4053" y="1924944"/>
            <a:ext cx="6663893" cy="4585393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A4BC55CD-67B3-4375-82F1-A621586F41E5}"/>
              </a:ext>
            </a:extLst>
          </p:cNvPr>
          <p:cNvSpPr/>
          <p:nvPr/>
        </p:nvSpPr>
        <p:spPr>
          <a:xfrm>
            <a:off x="7015993" y="2665603"/>
            <a:ext cx="2743199" cy="713063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BD8B494-297F-4E08-A3ED-5A131378E1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1669107" y="2748034"/>
            <a:ext cx="888107" cy="983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5405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engage Colors">
      <a:dk1>
        <a:srgbClr val="004978"/>
      </a:dk1>
      <a:lt1>
        <a:srgbClr val="FFFFFF"/>
      </a:lt1>
      <a:dk2>
        <a:srgbClr val="006198"/>
      </a:dk2>
      <a:lt2>
        <a:srgbClr val="E7E6E6"/>
      </a:lt2>
      <a:accent1>
        <a:srgbClr val="0098D4"/>
      </a:accent1>
      <a:accent2>
        <a:srgbClr val="00B7E6"/>
      </a:accent2>
      <a:accent3>
        <a:srgbClr val="81CFEC"/>
      </a:accent3>
      <a:accent4>
        <a:srgbClr val="E8255F"/>
      </a:accent4>
      <a:accent5>
        <a:srgbClr val="FF6300"/>
      </a:accent5>
      <a:accent6>
        <a:srgbClr val="F5B600"/>
      </a:accent6>
      <a:hlink>
        <a:srgbClr val="00B7E6"/>
      </a:hlink>
      <a:folHlink>
        <a:srgbClr val="0098D4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60808_Cengage PP Brand Update" id="{61CF522C-3938-544D-B6D2-01C3CB24134A}" vid="{85A4C21B-B5BA-1B4B-9AA0-C3802FB375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B3640D432AE874CAF5FB7041D4956EB" ma:contentTypeVersion="7" ma:contentTypeDescription="Create a new document." ma:contentTypeScope="" ma:versionID="cb033bb10abbca5b563ab426bf62a3d1">
  <xsd:schema xmlns:xsd="http://www.w3.org/2001/XMLSchema" xmlns:xs="http://www.w3.org/2001/XMLSchema" xmlns:p="http://schemas.microsoft.com/office/2006/metadata/properties" xmlns:ns2="d0106dd0-9165-467c-ba54-b3fc8fac59c1" targetNamespace="http://schemas.microsoft.com/office/2006/metadata/properties" ma:root="true" ma:fieldsID="e94feb32477872ffc15f12fd74a378ae" ns2:_="">
    <xsd:import namespace="d0106dd0-9165-467c-ba54-b3fc8fac59c1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106dd0-9165-467c-ba54-b3fc8fac59c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CD4A2AE-03DC-4473-BFA9-F1ADFDA995D2}">
  <ds:schemaRefs>
    <ds:schemaRef ds:uri="http://schemas.microsoft.com/office/2006/metadata/properties"/>
    <ds:schemaRef ds:uri="http://purl.org/dc/terms/"/>
    <ds:schemaRef ds:uri="d0106dd0-9165-467c-ba54-b3fc8fac59c1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47976D53-BB79-4484-A45A-6E91A92DB7A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0106dd0-9165-467c-ba54-b3fc8fac59c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2CD7730-E842-4580-A932-569D926362C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160808_Cengage PP Template_editable (1)</Template>
  <TotalTime>1082</TotalTime>
  <Words>391</Words>
  <Application>Microsoft Office PowerPoint</Application>
  <PresentationFormat>Widescreen</PresentationFormat>
  <Paragraphs>65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Calibri Light</vt:lpstr>
      <vt:lpstr>Open Sans Light</vt:lpstr>
      <vt:lpstr>Calibri</vt:lpstr>
      <vt:lpstr>Summer Font</vt:lpstr>
      <vt:lpstr>Arial</vt:lpstr>
      <vt:lpstr>Open Sans</vt:lpstr>
      <vt:lpstr>Adobe Devanagari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Cengage</dc:creator>
  <cp:lastModifiedBy>Truter, Steve</cp:lastModifiedBy>
  <cp:revision>151</cp:revision>
  <cp:lastPrinted>2016-10-03T15:29:39Z</cp:lastPrinted>
  <dcterms:created xsi:type="dcterms:W3CDTF">2016-08-22T12:43:05Z</dcterms:created>
  <dcterms:modified xsi:type="dcterms:W3CDTF">2020-10-25T01:45:22Z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0x0101009B3640D432AE874CAF5FB7041D4956EB</vt:lpwstr>
  </property>
</Properties>
</file>